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9"/>
  </p:notesMasterIdLst>
  <p:handoutMasterIdLst>
    <p:handoutMasterId r:id="rId20"/>
  </p:handoutMasterIdLst>
  <p:sldIdLst>
    <p:sldId id="271" r:id="rId7"/>
    <p:sldId id="272" r:id="rId8"/>
    <p:sldId id="273" r:id="rId9"/>
    <p:sldId id="274" r:id="rId10"/>
    <p:sldId id="277" r:id="rId11"/>
    <p:sldId id="278" r:id="rId12"/>
    <p:sldId id="279" r:id="rId13"/>
    <p:sldId id="280" r:id="rId14"/>
    <p:sldId id="281" r:id="rId15"/>
    <p:sldId id="284" r:id="rId16"/>
    <p:sldId id="282" r:id="rId17"/>
    <p:sldId id="263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1" y="3401899"/>
            <a:ext cx="9144000" cy="3595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5092" y="2627493"/>
            <a:ext cx="9144000" cy="985719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707893"/>
            <a:ext cx="843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RFQ- 883 ELECTRICAL AND COMMUNICATIONS FACILITY INSPECTION CONDITION ASSESMENT PROGRAM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Aguirre, P.E.  |  Project Manager   |  Project &amp; Construction Management - 10/3/2018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39" y="846138"/>
            <a:ext cx="9039922" cy="915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732"/>
            <a:ext cx="8229600" cy="1143000"/>
          </a:xfrm>
        </p:spPr>
        <p:txBody>
          <a:bodyPr/>
          <a:lstStyle/>
          <a:p>
            <a:r>
              <a:rPr lang="en-US" sz="3200" dirty="0" smtClean="0"/>
              <a:t>FICAP Primary Scope – for reference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2039" y="5871854"/>
            <a:ext cx="9039922" cy="915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1" y="943277"/>
            <a:ext cx="8073482" cy="584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89" y="178695"/>
            <a:ext cx="7886700" cy="744583"/>
          </a:xfrm>
        </p:spPr>
        <p:txBody>
          <a:bodyPr/>
          <a:lstStyle/>
          <a:p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ELECTRICAL AND COMMUNICATIONS FACILITY INSPECTION CONDITION ASSESMENT PROGRAM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80730"/>
            <a:ext cx="8147706" cy="4996233"/>
          </a:xfrm>
        </p:spPr>
        <p:txBody>
          <a:bodyPr/>
          <a:lstStyle/>
          <a:p>
            <a:pPr marL="0" lvl="0" indent="0">
              <a:buNone/>
            </a:pPr>
            <a:endParaRPr lang="en-US" sz="2000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  </a:t>
            </a:r>
          </a:p>
          <a:p>
            <a:pPr algn="just">
              <a:spcBef>
                <a:spcPts val="0"/>
              </a:spcBef>
            </a:pPr>
            <a:endParaRPr lang="en-US" sz="2000" dirty="0"/>
          </a:p>
          <a:p>
            <a:pPr algn="just">
              <a:spcBef>
                <a:spcPts val="0"/>
              </a:spcBef>
            </a:pP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80731"/>
            <a:ext cx="7620000" cy="499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622" y="6249880"/>
            <a:ext cx="324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SUBSTATION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Bill Aguirre, 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email@poha.com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43" y="231962"/>
            <a:ext cx="7886700" cy="771216"/>
          </a:xfrm>
        </p:spPr>
        <p:txBody>
          <a:bodyPr/>
          <a:lstStyle/>
          <a:p>
            <a:r>
              <a:rPr lang="en-US" sz="2000" dirty="0"/>
              <a:t>ELECTRICAL AND COMMUNICATIONS FACILITY INSPECTION CONDITION ASSESMENT </a:t>
            </a:r>
            <a:r>
              <a:rPr lang="en-US" sz="2000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03178"/>
            <a:ext cx="8025156" cy="51737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Project Description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Scope of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Please sign attendance sheet. No site visit is scheduled.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64" y="143185"/>
            <a:ext cx="7814015" cy="756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/>
              <a:t>ELECTRICAL AND COMMUNICATIONS FACILITY INSPECTION CONDITION ASSESMENT PROGRAM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COMMUNICATIONS FACILITY INSPECTION CONDITION ASSESMENT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Charlie Jenkins, Asset Management Director</a:t>
            </a:r>
          </a:p>
          <a:p>
            <a:pPr marL="0" indent="0">
              <a:buNone/>
            </a:pPr>
            <a:r>
              <a:rPr lang="en-US" dirty="0" smtClean="0"/>
              <a:t>Don Smith – Engineering Design and Planning Manager</a:t>
            </a:r>
          </a:p>
          <a:p>
            <a:pPr marL="0" indent="0">
              <a:buNone/>
            </a:pPr>
            <a:r>
              <a:rPr lang="en-US" dirty="0" smtClean="0"/>
              <a:t>Bill Aguirre, P.E. – Project Manager</a:t>
            </a:r>
          </a:p>
          <a:p>
            <a:pPr marL="0" indent="0">
              <a:buNone/>
            </a:pPr>
            <a:r>
              <a:rPr lang="en-US" dirty="0" smtClean="0"/>
              <a:t>Yvette Camel-Smith – Director of Procurement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Dean Ainuddin- Contracts Manager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94" y="107674"/>
            <a:ext cx="7886700" cy="939891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/>
              <a:t>ELECTRICAL AND COMMUNICATIONS FACILITY INSPECTION CONDITION ASSESMENT PROGRAM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938" y="1470518"/>
            <a:ext cx="8185412" cy="4770484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2. Procurement:</a:t>
            </a:r>
          </a:p>
          <a:p>
            <a:r>
              <a:rPr lang="en-US" sz="2400" dirty="0" smtClean="0"/>
              <a:t>RFQs are due on October 17, no later than 11:00 A.M.</a:t>
            </a:r>
          </a:p>
          <a:p>
            <a:r>
              <a:rPr lang="en-US" sz="2400" dirty="0" smtClean="0"/>
              <a:t>One original and seven copies, packaged in one sealed envelope.</a:t>
            </a:r>
          </a:p>
          <a:p>
            <a:r>
              <a:rPr lang="en-US" sz="2400" dirty="0" smtClean="0"/>
              <a:t>Late submittals will not be evaluated</a:t>
            </a:r>
          </a:p>
          <a:p>
            <a:pPr marL="228600" lvl="1">
              <a:spcBef>
                <a:spcPts val="1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Any questions regarding  submittal procedures should be directed to Ms. Yvette Camel- Smith, Director of Procurement , at (713)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670-2460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Technical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questions should be posted at the PHA’s BuySpeed webpage accessible through the Port Authority website  www.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porthouston.com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28600" lvl="1">
              <a:spcBef>
                <a:spcPts val="1000"/>
              </a:spcBef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43" y="231962"/>
            <a:ext cx="7886700" cy="803797"/>
          </a:xfrm>
        </p:spPr>
        <p:txBody>
          <a:bodyPr/>
          <a:lstStyle/>
          <a:p>
            <a:pPr algn="l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ELECTRICAL AND COMMUNICATIONS FACILITY INSPECTION CONDITION ASSESMENT PROGRAM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4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Selection </a:t>
            </a:r>
            <a:r>
              <a:rPr lang="en-US" sz="2400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Criteria and Relative Weights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endParaRPr lang="en-US" sz="2000" u="sng" dirty="0">
              <a:solidFill>
                <a:prstClr val="black"/>
              </a:solidFill>
              <a:latin typeface="Calibri"/>
            </a:endParaRPr>
          </a:p>
          <a:p>
            <a:pPr marL="1257300" lvl="2" indent="-342900" defTabSz="457200">
              <a:lnSpc>
                <a:spcPct val="20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Respondent’s (and Sub consultants if applicable) Reputation and Quality of Services. (20%)</a:t>
            </a:r>
          </a:p>
          <a:p>
            <a:pPr marL="1257300" lvl="2" indent="-342900" defTabSz="457200">
              <a:lnSpc>
                <a:spcPct val="20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Personnel (Including Sub consultant personnel if applicable) Qualifications and Experience.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(35%)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57300" lvl="2" indent="-342900" defTabSz="457200">
              <a:lnSpc>
                <a:spcPct val="20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Performance Plan and Other Benefits.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(40%)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57300" lvl="2" indent="-342900" defTabSz="457200">
              <a:lnSpc>
                <a:spcPct val="200000"/>
              </a:lnSpc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Overall Compliance with PHA Policies (5%)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00" y="365126"/>
            <a:ext cx="7886700" cy="780093"/>
          </a:xfrm>
        </p:spPr>
        <p:txBody>
          <a:bodyPr/>
          <a:lstStyle/>
          <a:p>
            <a:pPr algn="l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ELECTRICAL AND COMMUNICATIONS FACILITY INSPECTION CONDITION ASSESMENT PROGRAM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586" y="1145220"/>
            <a:ext cx="7886700" cy="5211192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4. PROJECT DESCRIPTION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part of the broad asset management program currently developed by the Port Authority, a specific electrical distribution and communications program has been conceptualized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document and evaluate the condition of all electrical and communications assets.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program will include the development of a facility inspection and condition assessment program (FICAP)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manuals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electrical and communication assets in the field, document baseline values of electrical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parameters,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newly developed electrical and communication drawings and integration of the new information into the PHA’s asset registry database and GIS system.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10" y="356250"/>
            <a:ext cx="7886700" cy="646928"/>
          </a:xfrm>
        </p:spPr>
        <p:txBody>
          <a:bodyPr/>
          <a:lstStyle/>
          <a:p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ELECTRICAL AND COMMUNICATIONS FACILITY INSPECTION CONDITION ASSESMENT PROGRAM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750" y="1003178"/>
            <a:ext cx="8006303" cy="4934089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5. SCOPE OF SERVICES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1. Develop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a Facilities Inspection and Condition Assessment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Program Manual (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FICAP Manual) which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will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provide consistency in the inspection and condition assessment approach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the following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aspects should be  addressed: (Uploaded as supplemental Info)</a:t>
            </a:r>
          </a:p>
          <a:p>
            <a:r>
              <a:rPr lang="en-US" sz="2000" dirty="0" smtClean="0">
                <a:latin typeface="Arial" panose="020B0604020202020204" pitchFamily="34" charset="0"/>
              </a:rPr>
              <a:t>Inspections types (baseline, routine or special) in accordance with objectives and scope. Recommend  NETA Standards</a:t>
            </a:r>
          </a:p>
          <a:p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</a:rPr>
              <a:t>Identify and list electrical </a:t>
            </a:r>
            <a:r>
              <a:rPr lang="en-US" sz="2000" dirty="0">
                <a:latin typeface="Arial" panose="020B0604020202020204" pitchFamily="34" charset="0"/>
              </a:rPr>
              <a:t>component  </a:t>
            </a:r>
            <a:r>
              <a:rPr lang="en-US" sz="2000" dirty="0" smtClean="0">
                <a:latin typeface="Arial" panose="020B0604020202020204" pitchFamily="34" charset="0"/>
              </a:rPr>
              <a:t>types 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</a:rPr>
              <a:t>Condition rating criteria used for component condition assessment</a:t>
            </a:r>
          </a:p>
          <a:p>
            <a:r>
              <a:rPr lang="en-US" sz="2000" dirty="0" smtClean="0">
                <a:latin typeface="Arial" panose="020B0604020202020204" pitchFamily="34" charset="0"/>
              </a:rPr>
              <a:t>Guidance on the recommended  actions following  inspections</a:t>
            </a:r>
          </a:p>
          <a:p>
            <a:r>
              <a:rPr lang="en-US" sz="2000" dirty="0" smtClean="0">
                <a:latin typeface="Arial" panose="020B0604020202020204" pitchFamily="34" charset="0"/>
              </a:rPr>
              <a:t>Documentation  and reporting requirements for inspections (as per inspection database requirements)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</a:rPr>
              <a:t>2.  Development of standard documentation on support  of FICAP          manual:</a:t>
            </a:r>
          </a:p>
          <a:p>
            <a:r>
              <a:rPr lang="en-US" sz="2000" dirty="0" smtClean="0"/>
              <a:t>Asset numbering and labeling schemes. </a:t>
            </a:r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89" y="178695"/>
            <a:ext cx="7886700" cy="744583"/>
          </a:xfrm>
        </p:spPr>
        <p:txBody>
          <a:bodyPr/>
          <a:lstStyle/>
          <a:p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ELECTRICAL AND COMMUNICATIONS FACILITY INSPECTION CONDITION ASSESMENT PROGRAM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LECTRICAL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787" y="958789"/>
            <a:ext cx="8147706" cy="5255580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u="sng" dirty="0">
                <a:solidFill>
                  <a:prstClr val="black"/>
                </a:solidFill>
              </a:rPr>
              <a:t>SCOPE OF </a:t>
            </a:r>
            <a:r>
              <a:rPr lang="en-US" sz="2400" u="sng" dirty="0" smtClean="0">
                <a:solidFill>
                  <a:prstClr val="black"/>
                </a:solidFill>
              </a:rPr>
              <a:t>SERVICES</a:t>
            </a:r>
            <a:r>
              <a:rPr lang="en-US" dirty="0" smtClean="0"/>
              <a:t> </a:t>
            </a:r>
            <a:r>
              <a:rPr lang="en-US" sz="2000" dirty="0" smtClean="0"/>
              <a:t>(continued):</a:t>
            </a:r>
          </a:p>
          <a:p>
            <a:r>
              <a:rPr lang="en-US" sz="2000" dirty="0" smtClean="0"/>
              <a:t>Assessment </a:t>
            </a:r>
            <a:r>
              <a:rPr lang="en-US" sz="2000" dirty="0"/>
              <a:t>and rating  system for components and assets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Electrical asset naming convention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Parts inventory, inspection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and other reporting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forms, populating forms from available records data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Facilities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and electrical asset 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list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Baseline </a:t>
            </a:r>
            <a:r>
              <a:rPr lang="en-US" sz="2000" dirty="0"/>
              <a:t>drawings showing locations of existing electrical assets </a:t>
            </a:r>
            <a:r>
              <a:rPr lang="en-US" sz="2000" dirty="0" smtClean="0"/>
              <a:t>throughout the terminals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Baseline </a:t>
            </a:r>
            <a:r>
              <a:rPr lang="en-US" sz="2000" dirty="0"/>
              <a:t>drawings showing locations of fiber optic communications cabling throughout the </a:t>
            </a:r>
            <a:r>
              <a:rPr lang="en-US" sz="2000" dirty="0" smtClean="0"/>
              <a:t>terminals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Integration of all new information into PHA’s  asset  registry database and GIS system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3. </a:t>
            </a:r>
            <a:r>
              <a:rPr lang="en-US" sz="2000" dirty="0"/>
              <a:t>Field identification of electrical assets </a:t>
            </a:r>
            <a:r>
              <a:rPr lang="en-US" sz="2000" dirty="0" smtClean="0"/>
              <a:t>installed throughout </a:t>
            </a:r>
            <a:r>
              <a:rPr lang="en-US" sz="2000" dirty="0"/>
              <a:t>the terminals and develop updated single line diagrams </a:t>
            </a:r>
            <a:r>
              <a:rPr lang="en-US" sz="2000" dirty="0" smtClean="0"/>
              <a:t>of the distribution systems.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/>
              <a:t>4.  ETAP modeling capabilities required.  </a:t>
            </a:r>
          </a:p>
          <a:p>
            <a:pPr algn="just">
              <a:spcBef>
                <a:spcPts val="0"/>
              </a:spcBef>
            </a:pPr>
            <a:endParaRPr lang="en-US" sz="2000" dirty="0"/>
          </a:p>
          <a:p>
            <a:pPr algn="just">
              <a:spcBef>
                <a:spcPts val="0"/>
              </a:spcBef>
            </a:pP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10106</TotalTime>
  <Words>682</Words>
  <Application>Microsoft Office PowerPoint</Application>
  <PresentationFormat>On-screen Show (4:3)</PresentationFormat>
  <Paragraphs>105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Helvetica Neue</vt:lpstr>
      <vt:lpstr>Helvetica Neue Condensed</vt:lpstr>
      <vt:lpstr>Times New Roman</vt:lpstr>
      <vt:lpstr>2_Office Theme</vt:lpstr>
      <vt:lpstr>1_Office Theme</vt:lpstr>
      <vt:lpstr>Custom Design</vt:lpstr>
      <vt:lpstr>PowerPoint Presentation</vt:lpstr>
      <vt:lpstr>PowerPoint Presentation</vt:lpstr>
      <vt:lpstr>ELECTRICAL AND COMMUNICATIONS FACILITY INSPECTION CONDITION ASSESMENT PROGRAM</vt:lpstr>
      <vt:lpstr> EELECTRICAL AND COMMUNICATIONS FACILITY INSPECTION CONDITION ASSESMENT PROGRAMLECTRICAL AND COMMUNICATIONS FACILITY INSPECTION CONDITION ASSESMENT PROGRAM</vt:lpstr>
      <vt:lpstr> EELECTRICAL AND COMMUNICATIONS FACILITY INSPECTION CONDITION ASSESMENT PROGRAMLECTRICAL</vt:lpstr>
      <vt:lpstr>EELECTRICAL AND COMMUNICATIONS FACILITY INSPECTION CONDITION ASSESMENT PROGRAMLECTRICAL</vt:lpstr>
      <vt:lpstr>EELECTRICAL AND COMMUNICATIONS FACILITY INSPECTION CONDITION ASSESMENT PROGRAMLECTRICAL</vt:lpstr>
      <vt:lpstr>EELECTRICAL AND COMMUNICATIONS FACILITY INSPECTION CONDITION ASSESMENT PROGRAMLECTRICAL</vt:lpstr>
      <vt:lpstr>EELECTRICAL AND COMMUNICATIONS FACILITY INSPECTION CONDITION ASSESMENT PROGRAMLECTRICAL</vt:lpstr>
      <vt:lpstr>FICAP Primary Scope – for reference</vt:lpstr>
      <vt:lpstr>EELECTRICAL AND COMMUNICATIONS FACILITY INSPECTION CONDITION ASSESMENT PROGRAMLECTRICAL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Lee Ann Hakim</cp:lastModifiedBy>
  <cp:revision>91</cp:revision>
  <cp:lastPrinted>2018-10-03T18:41:38Z</cp:lastPrinted>
  <dcterms:created xsi:type="dcterms:W3CDTF">2016-11-28T16:12:23Z</dcterms:created>
  <dcterms:modified xsi:type="dcterms:W3CDTF">2018-10-11T13:27:21Z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</Properties>
</file>