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4"/>
    <p:sldMasterId id="2147483807" r:id="rId5"/>
  </p:sldMasterIdLst>
  <p:notesMasterIdLst>
    <p:notesMasterId r:id="rId10"/>
  </p:notesMasterIdLst>
  <p:handoutMasterIdLst>
    <p:handoutMasterId r:id="rId11"/>
  </p:handoutMasterIdLst>
  <p:sldIdLst>
    <p:sldId id="413" r:id="rId6"/>
    <p:sldId id="465" r:id="rId7"/>
    <p:sldId id="467" r:id="rId8"/>
    <p:sldId id="466" r:id="rId9"/>
  </p:sldIdLst>
  <p:sldSz cx="9144000" cy="5143500" type="screen16x9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1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Title" id="{09BF7033-2A76-4C9F-A821-123DD5D3A106}">
          <p14:sldIdLst>
            <p14:sldId id="413"/>
            <p14:sldId id="465"/>
            <p14:sldId id="467"/>
            <p14:sldId id="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800">
          <p15:clr>
            <a:srgbClr val="A4A3A4"/>
          </p15:clr>
        </p15:guide>
        <p15:guide id="3" orient="horz" pos="1013">
          <p15:clr>
            <a:srgbClr val="A4A3A4"/>
          </p15:clr>
        </p15:guide>
        <p15:guide id="4" orient="horz" pos="1866">
          <p15:clr>
            <a:srgbClr val="A4A3A4"/>
          </p15:clr>
        </p15:guide>
        <p15:guide id="5" pos="3392">
          <p15:clr>
            <a:srgbClr val="A4A3A4"/>
          </p15:clr>
        </p15:guide>
        <p15:guide id="6" pos="5479">
          <p15:clr>
            <a:srgbClr val="A4A3A4"/>
          </p15:clr>
        </p15:guide>
        <p15:guide id="7" pos="16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sl, Jeremiah" initials="FJ" lastIdx="1" clrIdx="0">
    <p:extLst>
      <p:ext uri="{19B8F6BF-5375-455C-9EA6-DF929625EA0E}">
        <p15:presenceInfo xmlns:p15="http://schemas.microsoft.com/office/powerpoint/2012/main" userId="S-1-5-21-2115308653-1075715949-1831341646-1007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996633"/>
    <a:srgbClr val="FFFFFF"/>
    <a:srgbClr val="FFBF00"/>
    <a:srgbClr val="0000FF"/>
    <a:srgbClr val="FFFF99"/>
    <a:srgbClr val="F296A3"/>
    <a:srgbClr val="065A0A"/>
    <a:srgbClr val="D69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87227" autoAdjust="0"/>
  </p:normalViewPr>
  <p:slideViewPr>
    <p:cSldViewPr snapToGrid="0" snapToObjects="1">
      <p:cViewPr>
        <p:scale>
          <a:sx n="75" d="100"/>
          <a:sy n="75" d="100"/>
        </p:scale>
        <p:origin x="1086" y="1224"/>
      </p:cViewPr>
      <p:guideLst>
        <p:guide orient="horz" pos="1620"/>
        <p:guide orient="horz" pos="800"/>
        <p:guide orient="horz" pos="1013"/>
        <p:guide orient="horz" pos="1866"/>
        <p:guide pos="3392"/>
        <p:guide pos="5479"/>
        <p:guide pos="167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9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87DEF6-C8BF-D246-8C80-81A360D75BAF}" type="datetime1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WJE PowerPoint Presentation 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CAFB5-2E7A-6E40-82CE-581810726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26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83B96C-BAA7-814A-8B44-1F160CDEE348}" type="datetime1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WJE PowerPoint Presentation 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A2274C-A9D7-EC4A-9494-6B5251BBB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88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 algn="ctr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57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2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5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9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2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1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1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8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47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2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343025" cy="4358879"/>
          </a:xfrm>
          <a:prstGeom prst="rect">
            <a:avLst/>
          </a:prstGeom>
        </p:spPr>
        <p:txBody>
          <a:bodyPr vert="eaVert"/>
          <a:lstStyle>
            <a:lvl1pPr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16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E842882-04B5-E040-9EC8-B755C527F58A}" type="slidenum">
              <a:rPr lang="en-US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51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28" y="105785"/>
            <a:ext cx="725060" cy="7117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9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683-Structural </a:t>
            </a:r>
            <a:r>
              <a:rPr lang="en-US" dirty="0"/>
              <a:t>Analysis of Eleven Turing Basin Terminal Wharf </a:t>
            </a:r>
            <a:r>
              <a:rPr lang="en-US" dirty="0" smtClean="0"/>
              <a:t>Structures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>
          <a:xfrm>
            <a:off x="2125362" y="1369219"/>
            <a:ext cx="4893276" cy="31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8904"/>
            <a:ext cx="7930662" cy="513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9251" y="3240363"/>
            <a:ext cx="11540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1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Are Here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905839" y="707770"/>
            <a:ext cx="119658" cy="108943"/>
          </a:xfrm>
          <a:prstGeom prst="star5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729509" y="3835589"/>
            <a:ext cx="1253835" cy="221567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4" y="158903"/>
            <a:ext cx="7250996" cy="46859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9831" y="1265903"/>
            <a:ext cx="244426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Wharves No. 16, 17, 20, 23, 24, 25, 26, 29, 30, 31, and 32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5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869016"/>
            <a:ext cx="9144000" cy="68714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7842" y="780073"/>
            <a:ext cx="3146612" cy="376839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TextBox 8"/>
          <p:cNvSpPr txBox="1"/>
          <p:nvPr/>
        </p:nvSpPr>
        <p:spPr>
          <a:xfrm>
            <a:off x="3167405" y="859773"/>
            <a:ext cx="3040874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8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97842" y="1646408"/>
            <a:ext cx="3146612" cy="2667000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rgbClr val="A51C36"/>
                </a:solidFill>
              </a:rPr>
              <a:t>Eddy Kharrazi, P.E.</a:t>
            </a:r>
          </a:p>
          <a:p>
            <a:pPr marL="0" indent="0" algn="ctr">
              <a:buNone/>
            </a:pPr>
            <a:r>
              <a:rPr lang="en-US" sz="1725" dirty="0"/>
              <a:t>Project Manager</a:t>
            </a:r>
          </a:p>
          <a:p>
            <a:pPr marL="0" indent="0" algn="ctr">
              <a:buNone/>
            </a:pPr>
            <a:r>
              <a:rPr lang="en-US" sz="1725" dirty="0"/>
              <a:t>Port Houston</a:t>
            </a:r>
          </a:p>
          <a:p>
            <a:pPr marL="0" indent="0" algn="ctr">
              <a:buNone/>
            </a:pPr>
            <a:endParaRPr lang="en-US" sz="1650" dirty="0"/>
          </a:p>
          <a:p>
            <a:pPr marL="0" indent="0" algn="ctr">
              <a:buNone/>
            </a:pPr>
            <a:r>
              <a:rPr lang="en-US" sz="2100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None/>
            </a:pPr>
            <a:endParaRPr lang="en-US" sz="15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100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None/>
            </a:pPr>
            <a:r>
              <a:rPr lang="en-US" sz="1575" dirty="0"/>
              <a:t>111 East Loop North</a:t>
            </a:r>
          </a:p>
          <a:p>
            <a:pPr marL="0" indent="0" algn="ctr">
              <a:buNone/>
            </a:pPr>
            <a:r>
              <a:rPr lang="en-US" sz="1575" dirty="0"/>
              <a:t>Houston, TX 77029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036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EE2A5A86709B40A5875D5A246DDB71" ma:contentTypeVersion="45" ma:contentTypeDescription="Create a new document." ma:contentTypeScope="" ma:versionID="cc7d88d203722720b6a765b2525120d9">
  <xsd:schema xmlns:xsd="http://www.w3.org/2001/XMLSchema" xmlns:xs="http://www.w3.org/2001/XMLSchema" xmlns:p="http://schemas.microsoft.com/office/2006/metadata/properties" xmlns:ns1="http://schemas.microsoft.com/sharepoint/v3" xmlns:ns2="5A2AEE6C-7086-409B-A587-5D5A246DDB71" xmlns:ns3="http://schemas.microsoft.com/sharepoint/v4" targetNamespace="http://schemas.microsoft.com/office/2006/metadata/properties" ma:root="true" ma:fieldsID="4aba5171ef51cca84e7f831bb3322904" ns1:_="" ns2:_="" ns3:_="">
    <xsd:import namespace="http://schemas.microsoft.com/sharepoint/v3"/>
    <xsd:import namespace="5A2AEE6C-7086-409B-A587-5D5A246DDB7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Owner" minOccurs="0"/>
                <xsd:element ref="ns2:SPSDescription" minOccurs="0"/>
                <xsd:element ref="ns2:Status" minOccurs="0"/>
                <xsd:element ref="ns1:ContentTypeId" minOccurs="0"/>
                <xsd:element ref="ns2:TemplateUrl" minOccurs="0"/>
                <xsd:element ref="ns2:xd_ProgID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0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4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5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6" nillable="true" ma:displayName="Source URL" ma:hidden="true" ma:internalName="_SourceUrl">
      <xsd:simpleType>
        <xsd:restriction base="dms:Text"/>
      </xsd:simpleType>
    </xsd:element>
    <xsd:element name="_SharedFileIndex" ma:index="7" nillable="true" ma:displayName="Shared File Index" ma:hidden="true" ma:internalName="_SharedFileIndex">
      <xsd:simpleType>
        <xsd:restriction base="dms:Text"/>
      </xsd:simpleType>
    </xsd:element>
    <xsd:element name="ContentTypeId" ma:index="12" nillable="true" ma:displayName="Content Type ID" ma:hidden="true" ma:internalName="ContentTypeId" ma:readOnly="true">
      <xsd:simpleType>
        <xsd:restriction base="dms:Unknown"/>
      </xsd:simpleType>
    </xsd:element>
    <xsd:element name="ID" ma:index="17" nillable="true" ma:displayName="ID" ma:internalName="ID" ma:readOnly="true">
      <xsd:simpleType>
        <xsd:restriction base="dms:Unknown"/>
      </xsd:simpleType>
    </xsd:element>
    <xsd:element name="Author" ma:index="20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2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3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4" nillable="true" ma:displayName="Copy Source" ma:internalName="_CopySource" ma:readOnly="true">
      <xsd:simpleType>
        <xsd:restriction base="dms:Text"/>
      </xsd:simpleType>
    </xsd:element>
    <xsd:element name="_ModerationStatus" ma:index="25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26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27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28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29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0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3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4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5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36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37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38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39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0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1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2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3" nillable="true" ma:displayName="Level" ma:hidden="true" ma:internalName="_Level" ma:readOnly="true">
      <xsd:simpleType>
        <xsd:restriction base="dms:Unknown"/>
      </xsd:simpleType>
    </xsd:element>
    <xsd:element name="_IsCurrentVersion" ma:index="54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58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59" nillable="true" ma:displayName="UI Version" ma:hidden="true" ma:internalName="_UIVersion" ma:readOnly="true">
      <xsd:simpleType>
        <xsd:restriction base="dms:Unknown"/>
      </xsd:simpleType>
    </xsd:element>
    <xsd:element name="_UIVersionString" ma:index="60" nillable="true" ma:displayName="Version" ma:internalName="_UIVersionString" ma:readOnly="true">
      <xsd:simpleType>
        <xsd:restriction base="dms:Text"/>
      </xsd:simpleType>
    </xsd:element>
    <xsd:element name="InstanceID" ma:index="61" nillable="true" ma:displayName="Instance ID" ma:hidden="true" ma:internalName="InstanceID" ma:readOnly="true">
      <xsd:simpleType>
        <xsd:restriction base="dms:Unknown"/>
      </xsd:simpleType>
    </xsd:element>
    <xsd:element name="Order" ma:index="62" nillable="true" ma:displayName="Order" ma:hidden="true" ma:internalName="Order">
      <xsd:simpleType>
        <xsd:restriction base="dms:Number"/>
      </xsd:simpleType>
    </xsd:element>
    <xsd:element name="GUID" ma:index="63" nillable="true" ma:displayName="GUID" ma:hidden="true" ma:internalName="GUID" ma:readOnly="true">
      <xsd:simpleType>
        <xsd:restriction base="dms:Unknown"/>
      </xsd:simpleType>
    </xsd:element>
    <xsd:element name="WorkflowVersion" ma:index="64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5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66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67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AEE6C-7086-409B-A587-5D5A246DDB71" elementFormDefault="qualified">
    <xsd:import namespace="http://schemas.microsoft.com/office/2006/documentManagement/types"/>
    <xsd:import namespace="http://schemas.microsoft.com/office/infopath/2007/PartnerControls"/>
    <xsd:element name="Owner" ma:index="9" nillable="true" ma:displayName="Owner" ma:internalName="Owner">
      <xsd:simpleType>
        <xsd:restriction base="dms:Text"/>
      </xsd:simpleType>
    </xsd:element>
    <xsd:element name="SPSDescription" ma:index="10" nillable="true" ma:displayName="Description" ma:internalName="SPSDescription">
      <xsd:simpleType>
        <xsd:restriction base="dms:Note">
          <xsd:maxLength value="255"/>
        </xsd:restriction>
      </xsd:simpleType>
    </xsd:element>
    <xsd:element name="Status" ma:index="11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TemplateUrl" ma:index="13" nillable="true" ma:displayName="Template Link" ma:hidden="true" ma:internalName="TemplateUrl">
      <xsd:simpleType>
        <xsd:restriction base="dms:Text"/>
      </xsd:simpleType>
    </xsd:element>
    <xsd:element name="xd_ProgID" ma:index="14" nillable="true" ma:displayName="HTML File Link" ma:hidden="true" ma:internalName="xd_ProgI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6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TypeId xmlns="http://schemas.microsoft.com/sharepoint/v3">0x0101006CEE2A5A86709B40A5875D5A246DDB71</ContentTypeId>
    <SPSDescription xmlns="5A2AEE6C-7086-409B-A587-5D5A246DDB71">Generic  Dark Background WJE PowerPoint template can be adapted for any use.</SPSDescription>
    <_SourceUrl xmlns="http://schemas.microsoft.com/sharepoint/v3" xsi:nil="true"/>
    <Owner xmlns="5A2AEE6C-7086-409B-A587-5D5A246DDB71">Don Minner</Owner>
    <TemplateUrl xmlns="5A2AEE6C-7086-409B-A587-5D5A246DDB71" xsi:nil="true"/>
    <Order xmlns="http://schemas.microsoft.com/sharepoint/v3" xsi:nil="true"/>
    <_SharedFileIndex xmlns="http://schemas.microsoft.com/sharepoint/v3" xsi:nil="true"/>
    <xd_ProgID xmlns="5A2AEE6C-7086-409B-A587-5D5A246DDB71" xsi:nil="true"/>
    <MetaInfo xmlns="http://schemas.microsoft.com/sharepoint/v3" xsi:nil="true"/>
    <Status xmlns="5A2AEE6C-7086-409B-A587-5D5A246DDB71">Final</Status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D50F1DFA-1252-4BFA-AEC5-810E3859EA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2AEE6C-7086-409B-A587-5D5A246DDB7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30E012-4C28-41AF-800F-32DDC115AA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155D51-88F6-4B74-AD77-F432BA7F73D9}">
  <ds:schemaRefs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4"/>
    <ds:schemaRef ds:uri="http://purl.org/dc/elements/1.1/"/>
    <ds:schemaRef ds:uri="5A2AEE6C-7086-409B-A587-5D5A246DDB71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PCM Summit Presentation May 2017 - MEK</Template>
  <TotalTime>6163</TotalTime>
  <Words>57</Words>
  <Application>Microsoft Office PowerPoint</Application>
  <PresentationFormat>On-screen Show (16:9)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ＭＳ Ｐゴシック</vt:lpstr>
      <vt:lpstr>Arial</vt:lpstr>
      <vt:lpstr>Calibri</vt:lpstr>
      <vt:lpstr>Calibri Light</vt:lpstr>
      <vt:lpstr>Geneva</vt:lpstr>
      <vt:lpstr>Helvetica Neue Condensed</vt:lpstr>
      <vt:lpstr>Times New Roman</vt:lpstr>
      <vt:lpstr>3_Office Theme</vt:lpstr>
      <vt:lpstr>1_Office Theme</vt:lpstr>
      <vt:lpstr>RFQ 683-Structural Analysis of Eleven Turing Basin Terminal Wharf Structures </vt:lpstr>
      <vt:lpstr>PowerPoint Presentation</vt:lpstr>
      <vt:lpstr>PowerPoint Presentation</vt:lpstr>
      <vt:lpstr>PowerPoint Presentation</vt:lpstr>
    </vt:vector>
  </TitlesOfParts>
  <Company>Wiss, Janney, Elstner Associates, Inc.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Basin &amp; Manchester Terminals 2015 Wharf AssessmentSummary</dc:title>
  <dc:creator>Kurth, Jonah</dc:creator>
  <cp:lastModifiedBy>Eddy Kharrazi</cp:lastModifiedBy>
  <cp:revision>353</cp:revision>
  <cp:lastPrinted>2017-07-14T19:53:10Z</cp:lastPrinted>
  <dcterms:created xsi:type="dcterms:W3CDTF">2016-01-18T21:24:59Z</dcterms:created>
  <dcterms:modified xsi:type="dcterms:W3CDTF">2018-04-17T19:22:38Z</dcterms:modified>
</cp:coreProperties>
</file>