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9" r:id="rId7"/>
    <p:sldId id="271" r:id="rId8"/>
    <p:sldId id="262" r:id="rId9"/>
    <p:sldId id="263" r:id="rId10"/>
    <p:sldId id="265" r:id="rId11"/>
    <p:sldId id="275" r:id="rId12"/>
    <p:sldId id="264" r:id="rId13"/>
    <p:sldId id="260" r:id="rId14"/>
    <p:sldId id="269" r:id="rId15"/>
    <p:sldId id="273" r:id="rId16"/>
    <p:sldId id="274" r:id="rId17"/>
    <p:sldId id="267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5"/>
    <a:srgbClr val="0D9EC0"/>
    <a:srgbClr val="C4D0E4"/>
    <a:srgbClr val="03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-316" y="-76"/>
      </p:cViewPr>
      <p:guideLst>
        <p:guide orient="horz" pos="2160"/>
        <p:guide pos="29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4C20C-BA01-408E-B5DE-C1F1CC14398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3EB00-48B1-4999-8CF6-23327C614A41}">
      <dgm:prSet phldrT="[Text]"/>
      <dgm:spPr/>
      <dgm:t>
        <a:bodyPr/>
        <a:lstStyle/>
        <a:p>
          <a:r>
            <a:rPr lang="en-US" dirty="0" smtClean="0"/>
            <a:t>1st</a:t>
          </a:r>
          <a:endParaRPr lang="en-US" dirty="0"/>
        </a:p>
      </dgm:t>
    </dgm:pt>
    <dgm:pt modelId="{D962BCF8-9986-4FF7-8BD2-0DA5787C129B}" type="parTrans" cxnId="{B3A944D7-D78F-4581-A937-A4AED712E5B2}">
      <dgm:prSet/>
      <dgm:spPr/>
      <dgm:t>
        <a:bodyPr/>
        <a:lstStyle/>
        <a:p>
          <a:endParaRPr lang="en-US"/>
        </a:p>
      </dgm:t>
    </dgm:pt>
    <dgm:pt modelId="{0FD25579-2638-44D3-9872-398FACF63D85}" type="sibTrans" cxnId="{B3A944D7-D78F-4581-A937-A4AED712E5B2}">
      <dgm:prSet/>
      <dgm:spPr/>
      <dgm:t>
        <a:bodyPr/>
        <a:lstStyle/>
        <a:p>
          <a:endParaRPr lang="en-US"/>
        </a:p>
      </dgm:t>
    </dgm:pt>
    <dgm:pt modelId="{22123BD5-6CDD-4BB0-A160-D658C1EE4F04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Internal preliminary rank and evaluate meeting, short listing firms/teams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ABBA175-334F-4026-A094-22E4B44070A9}" type="parTrans" cxnId="{9AA673E9-D0A3-48D9-A608-BF612FA2DBF0}">
      <dgm:prSet/>
      <dgm:spPr/>
      <dgm:t>
        <a:bodyPr/>
        <a:lstStyle/>
        <a:p>
          <a:endParaRPr lang="en-US"/>
        </a:p>
      </dgm:t>
    </dgm:pt>
    <dgm:pt modelId="{C85AE2A4-0DDE-4F6C-A15D-F760745D23D7}" type="sibTrans" cxnId="{9AA673E9-D0A3-48D9-A608-BF612FA2DBF0}">
      <dgm:prSet/>
      <dgm:spPr/>
      <dgm:t>
        <a:bodyPr/>
        <a:lstStyle/>
        <a:p>
          <a:endParaRPr lang="en-US"/>
        </a:p>
      </dgm:t>
    </dgm:pt>
    <dgm:pt modelId="{CEDC3A63-4B49-450D-8935-9A7C0A742C81}">
      <dgm:prSet phldrT="[Text]"/>
      <dgm:spPr/>
      <dgm:t>
        <a:bodyPr/>
        <a:lstStyle/>
        <a:p>
          <a:r>
            <a:rPr lang="en-US" dirty="0" smtClean="0"/>
            <a:t>2nd</a:t>
          </a:r>
          <a:endParaRPr lang="en-US" dirty="0"/>
        </a:p>
      </dgm:t>
    </dgm:pt>
    <dgm:pt modelId="{DF8EF23D-FF11-48C7-B72C-483F642BBF7F}" type="parTrans" cxnId="{5624943B-2C5F-4CAC-8ED3-3868F28F8D61}">
      <dgm:prSet/>
      <dgm:spPr/>
      <dgm:t>
        <a:bodyPr/>
        <a:lstStyle/>
        <a:p>
          <a:endParaRPr lang="en-US"/>
        </a:p>
      </dgm:t>
    </dgm:pt>
    <dgm:pt modelId="{6BE324FA-1071-42DC-A54F-644A5EFCEB34}" type="sibTrans" cxnId="{5624943B-2C5F-4CAC-8ED3-3868F28F8D61}">
      <dgm:prSet/>
      <dgm:spPr/>
      <dgm:t>
        <a:bodyPr/>
        <a:lstStyle/>
        <a:p>
          <a:endParaRPr lang="en-US"/>
        </a:p>
      </dgm:t>
    </dgm:pt>
    <dgm:pt modelId="{A2321B35-779E-453B-8444-7BABD4AEBC2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Short listed firms/teams </a:t>
          </a:r>
          <a:r>
            <a:rPr lang="en-US" b="1" u="sng" dirty="0" smtClean="0">
              <a:solidFill>
                <a:schemeClr val="accent1">
                  <a:lumMod val="75000"/>
                </a:schemeClr>
              </a:solidFill>
            </a:rPr>
            <a:t>may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personally present their qualifications to PHA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0C001AA1-269E-4893-A0C7-01F3B4539416}" type="parTrans" cxnId="{6E8D049A-A028-4FB0-9FCF-DDD02DC9F9B9}">
      <dgm:prSet/>
      <dgm:spPr/>
      <dgm:t>
        <a:bodyPr/>
        <a:lstStyle/>
        <a:p>
          <a:endParaRPr lang="en-US"/>
        </a:p>
      </dgm:t>
    </dgm:pt>
    <dgm:pt modelId="{86EEE1CB-AE3E-4BCB-A4BC-BCE7A6F20109}" type="sibTrans" cxnId="{6E8D049A-A028-4FB0-9FCF-DDD02DC9F9B9}">
      <dgm:prSet/>
      <dgm:spPr/>
      <dgm:t>
        <a:bodyPr/>
        <a:lstStyle/>
        <a:p>
          <a:endParaRPr lang="en-US"/>
        </a:p>
      </dgm:t>
    </dgm:pt>
    <dgm:pt modelId="{D7132107-6DAC-4FDB-9A46-85F23F697DF4}">
      <dgm:prSet phldrT="[Text]"/>
      <dgm:spPr/>
      <dgm:t>
        <a:bodyPr/>
        <a:lstStyle/>
        <a:p>
          <a:r>
            <a:rPr lang="en-US" dirty="0" smtClean="0"/>
            <a:t>3rd</a:t>
          </a:r>
          <a:endParaRPr lang="en-US" dirty="0"/>
        </a:p>
      </dgm:t>
    </dgm:pt>
    <dgm:pt modelId="{61459DAF-DB38-47B2-8A6D-9048F79D88A7}" type="parTrans" cxnId="{0674FF58-7D86-4E93-B5A7-2DDA0389F1A2}">
      <dgm:prSet/>
      <dgm:spPr/>
      <dgm:t>
        <a:bodyPr/>
        <a:lstStyle/>
        <a:p>
          <a:endParaRPr lang="en-US"/>
        </a:p>
      </dgm:t>
    </dgm:pt>
    <dgm:pt modelId="{84CD3500-C3F7-4149-BAB3-7BAF6F1FC88F}" type="sibTrans" cxnId="{0674FF58-7D86-4E93-B5A7-2DDA0389F1A2}">
      <dgm:prSet/>
      <dgm:spPr/>
      <dgm:t>
        <a:bodyPr/>
        <a:lstStyle/>
        <a:p>
          <a:endParaRPr lang="en-US"/>
        </a:p>
      </dgm:t>
    </dgm:pt>
    <dgm:pt modelId="{0371772D-6CB5-41F4-A127-3C36FC9D1408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PHA will select most highly qualified firm/team from short list based on demonstration competence and qualifications (Commission Award)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36ED55F-AD27-4360-A9D9-08687CC81F3B}" type="parTrans" cxnId="{57882CCD-9D66-4A35-AD44-7707C563C0A3}">
      <dgm:prSet/>
      <dgm:spPr/>
      <dgm:t>
        <a:bodyPr/>
        <a:lstStyle/>
        <a:p>
          <a:endParaRPr lang="en-US"/>
        </a:p>
      </dgm:t>
    </dgm:pt>
    <dgm:pt modelId="{F5983EB4-7657-4383-A8C4-C0CF61E06008}" type="sibTrans" cxnId="{57882CCD-9D66-4A35-AD44-7707C563C0A3}">
      <dgm:prSet/>
      <dgm:spPr/>
      <dgm:t>
        <a:bodyPr/>
        <a:lstStyle/>
        <a:p>
          <a:endParaRPr lang="en-US"/>
        </a:p>
      </dgm:t>
    </dgm:pt>
    <dgm:pt modelId="{3CB41C48-FC25-46C0-A5FC-AC5172E7A675}" type="pres">
      <dgm:prSet presAssocID="{E424C20C-BA01-408E-B5DE-C1F1CC1439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A8BB2-B860-44B4-95D2-0F15F336F0DD}" type="pres">
      <dgm:prSet presAssocID="{A453EB00-48B1-4999-8CF6-23327C614A41}" presName="composite" presStyleCnt="0"/>
      <dgm:spPr/>
    </dgm:pt>
    <dgm:pt modelId="{219DA04C-52F4-481D-9EB6-1D8973CF8100}" type="pres">
      <dgm:prSet presAssocID="{A453EB00-48B1-4999-8CF6-23327C614A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6B721-66E5-4F19-A3D3-45E115D5890E}" type="pres">
      <dgm:prSet presAssocID="{A453EB00-48B1-4999-8CF6-23327C614A4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A577A-1EC8-4B4F-9B99-2C8EBD86F630}" type="pres">
      <dgm:prSet presAssocID="{0FD25579-2638-44D3-9872-398FACF63D85}" presName="sp" presStyleCnt="0"/>
      <dgm:spPr/>
    </dgm:pt>
    <dgm:pt modelId="{6FD8B735-5191-4021-9627-50C65FE21FF4}" type="pres">
      <dgm:prSet presAssocID="{CEDC3A63-4B49-450D-8935-9A7C0A742C81}" presName="composite" presStyleCnt="0"/>
      <dgm:spPr/>
    </dgm:pt>
    <dgm:pt modelId="{BE7F37E3-06F7-4ACC-8C86-F6B952165B70}" type="pres">
      <dgm:prSet presAssocID="{CEDC3A63-4B49-450D-8935-9A7C0A742C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DF88F-E043-435E-A49F-7F516AD5EDA8}" type="pres">
      <dgm:prSet presAssocID="{CEDC3A63-4B49-450D-8935-9A7C0A742C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DF1F9-7E4C-44A8-955F-BCF61C30EA17}" type="pres">
      <dgm:prSet presAssocID="{6BE324FA-1071-42DC-A54F-644A5EFCEB34}" presName="sp" presStyleCnt="0"/>
      <dgm:spPr/>
    </dgm:pt>
    <dgm:pt modelId="{284D9DDE-806F-4B00-A1A3-F43B97FB746B}" type="pres">
      <dgm:prSet presAssocID="{D7132107-6DAC-4FDB-9A46-85F23F697DF4}" presName="composite" presStyleCnt="0"/>
      <dgm:spPr/>
    </dgm:pt>
    <dgm:pt modelId="{0DC8E5F4-AB3C-45E0-B551-5068F493BA5E}" type="pres">
      <dgm:prSet presAssocID="{D7132107-6DAC-4FDB-9A46-85F23F697DF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51ED8-68A9-48ED-9C36-B42BC4F5429E}" type="pres">
      <dgm:prSet presAssocID="{D7132107-6DAC-4FDB-9A46-85F23F697DF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8D049A-A028-4FB0-9FCF-DDD02DC9F9B9}" srcId="{CEDC3A63-4B49-450D-8935-9A7C0A742C81}" destId="{A2321B35-779E-453B-8444-7BABD4AEBC2E}" srcOrd="0" destOrd="0" parTransId="{0C001AA1-269E-4893-A0C7-01F3B4539416}" sibTransId="{86EEE1CB-AE3E-4BCB-A4BC-BCE7A6F20109}"/>
    <dgm:cxn modelId="{D32BBF8D-70FC-4303-987A-BC0F9604AB42}" type="presOf" srcId="{CEDC3A63-4B49-450D-8935-9A7C0A742C81}" destId="{BE7F37E3-06F7-4ACC-8C86-F6B952165B70}" srcOrd="0" destOrd="0" presId="urn:microsoft.com/office/officeart/2005/8/layout/chevron2"/>
    <dgm:cxn modelId="{1C295291-0C12-4D4A-84BE-80A7A0CE8CFE}" type="presOf" srcId="{E424C20C-BA01-408E-B5DE-C1F1CC14398B}" destId="{3CB41C48-FC25-46C0-A5FC-AC5172E7A675}" srcOrd="0" destOrd="0" presId="urn:microsoft.com/office/officeart/2005/8/layout/chevron2"/>
    <dgm:cxn modelId="{57882CCD-9D66-4A35-AD44-7707C563C0A3}" srcId="{D7132107-6DAC-4FDB-9A46-85F23F697DF4}" destId="{0371772D-6CB5-41F4-A127-3C36FC9D1408}" srcOrd="0" destOrd="0" parTransId="{636ED55F-AD27-4360-A9D9-08687CC81F3B}" sibTransId="{F5983EB4-7657-4383-A8C4-C0CF61E06008}"/>
    <dgm:cxn modelId="{3C6EEC06-8808-420F-A248-DAAB13AF3C9F}" type="presOf" srcId="{A453EB00-48B1-4999-8CF6-23327C614A41}" destId="{219DA04C-52F4-481D-9EB6-1D8973CF8100}" srcOrd="0" destOrd="0" presId="urn:microsoft.com/office/officeart/2005/8/layout/chevron2"/>
    <dgm:cxn modelId="{B3A944D7-D78F-4581-A937-A4AED712E5B2}" srcId="{E424C20C-BA01-408E-B5DE-C1F1CC14398B}" destId="{A453EB00-48B1-4999-8CF6-23327C614A41}" srcOrd="0" destOrd="0" parTransId="{D962BCF8-9986-4FF7-8BD2-0DA5787C129B}" sibTransId="{0FD25579-2638-44D3-9872-398FACF63D85}"/>
    <dgm:cxn modelId="{EF38CF8B-C7EF-4B23-AB31-9E6270EC28BB}" type="presOf" srcId="{A2321B35-779E-453B-8444-7BABD4AEBC2E}" destId="{28EDF88F-E043-435E-A49F-7F516AD5EDA8}" srcOrd="0" destOrd="0" presId="urn:microsoft.com/office/officeart/2005/8/layout/chevron2"/>
    <dgm:cxn modelId="{0E69B67D-86A5-4111-AFC5-D25F771571E8}" type="presOf" srcId="{D7132107-6DAC-4FDB-9A46-85F23F697DF4}" destId="{0DC8E5F4-AB3C-45E0-B551-5068F493BA5E}" srcOrd="0" destOrd="0" presId="urn:microsoft.com/office/officeart/2005/8/layout/chevron2"/>
    <dgm:cxn modelId="{93C5CD08-7FB3-4FE0-AC1A-901B983F3E73}" type="presOf" srcId="{0371772D-6CB5-41F4-A127-3C36FC9D1408}" destId="{AD951ED8-68A9-48ED-9C36-B42BC4F5429E}" srcOrd="0" destOrd="0" presId="urn:microsoft.com/office/officeart/2005/8/layout/chevron2"/>
    <dgm:cxn modelId="{5624943B-2C5F-4CAC-8ED3-3868F28F8D61}" srcId="{E424C20C-BA01-408E-B5DE-C1F1CC14398B}" destId="{CEDC3A63-4B49-450D-8935-9A7C0A742C81}" srcOrd="1" destOrd="0" parTransId="{DF8EF23D-FF11-48C7-B72C-483F642BBF7F}" sibTransId="{6BE324FA-1071-42DC-A54F-644A5EFCEB34}"/>
    <dgm:cxn modelId="{0674FF58-7D86-4E93-B5A7-2DDA0389F1A2}" srcId="{E424C20C-BA01-408E-B5DE-C1F1CC14398B}" destId="{D7132107-6DAC-4FDB-9A46-85F23F697DF4}" srcOrd="2" destOrd="0" parTransId="{61459DAF-DB38-47B2-8A6D-9048F79D88A7}" sibTransId="{84CD3500-C3F7-4149-BAB3-7BAF6F1FC88F}"/>
    <dgm:cxn modelId="{9AA673E9-D0A3-48D9-A608-BF612FA2DBF0}" srcId="{A453EB00-48B1-4999-8CF6-23327C614A41}" destId="{22123BD5-6CDD-4BB0-A160-D658C1EE4F04}" srcOrd="0" destOrd="0" parTransId="{2ABBA175-334F-4026-A094-22E4B44070A9}" sibTransId="{C85AE2A4-0DDE-4F6C-A15D-F760745D23D7}"/>
    <dgm:cxn modelId="{EEC3B7EF-BBDC-4F3D-BBDE-F4CFDA84A282}" type="presOf" srcId="{22123BD5-6CDD-4BB0-A160-D658C1EE4F04}" destId="{2076B721-66E5-4F19-A3D3-45E115D5890E}" srcOrd="0" destOrd="0" presId="urn:microsoft.com/office/officeart/2005/8/layout/chevron2"/>
    <dgm:cxn modelId="{64EA9127-7E79-4C2C-826C-36DEC6F1F178}" type="presParOf" srcId="{3CB41C48-FC25-46C0-A5FC-AC5172E7A675}" destId="{7AAA8BB2-B860-44B4-95D2-0F15F336F0DD}" srcOrd="0" destOrd="0" presId="urn:microsoft.com/office/officeart/2005/8/layout/chevron2"/>
    <dgm:cxn modelId="{D14AFBD3-A4F9-4730-8168-D8B9D5B0B4B6}" type="presParOf" srcId="{7AAA8BB2-B860-44B4-95D2-0F15F336F0DD}" destId="{219DA04C-52F4-481D-9EB6-1D8973CF8100}" srcOrd="0" destOrd="0" presId="urn:microsoft.com/office/officeart/2005/8/layout/chevron2"/>
    <dgm:cxn modelId="{DD379512-7FFF-42A3-B61D-F2D8D2FE6538}" type="presParOf" srcId="{7AAA8BB2-B860-44B4-95D2-0F15F336F0DD}" destId="{2076B721-66E5-4F19-A3D3-45E115D5890E}" srcOrd="1" destOrd="0" presId="urn:microsoft.com/office/officeart/2005/8/layout/chevron2"/>
    <dgm:cxn modelId="{C5AAB483-A61D-4B91-8CED-7B168624463D}" type="presParOf" srcId="{3CB41C48-FC25-46C0-A5FC-AC5172E7A675}" destId="{76FA577A-1EC8-4B4F-9B99-2C8EBD86F630}" srcOrd="1" destOrd="0" presId="urn:microsoft.com/office/officeart/2005/8/layout/chevron2"/>
    <dgm:cxn modelId="{E9E7D4E3-EFB0-4626-8FBF-B827920E7222}" type="presParOf" srcId="{3CB41C48-FC25-46C0-A5FC-AC5172E7A675}" destId="{6FD8B735-5191-4021-9627-50C65FE21FF4}" srcOrd="2" destOrd="0" presId="urn:microsoft.com/office/officeart/2005/8/layout/chevron2"/>
    <dgm:cxn modelId="{7FF9F040-1844-42EE-BE13-F867A4CBC66A}" type="presParOf" srcId="{6FD8B735-5191-4021-9627-50C65FE21FF4}" destId="{BE7F37E3-06F7-4ACC-8C86-F6B952165B70}" srcOrd="0" destOrd="0" presId="urn:microsoft.com/office/officeart/2005/8/layout/chevron2"/>
    <dgm:cxn modelId="{9E28A7E0-1049-4F2C-A569-A24DE9F69524}" type="presParOf" srcId="{6FD8B735-5191-4021-9627-50C65FE21FF4}" destId="{28EDF88F-E043-435E-A49F-7F516AD5EDA8}" srcOrd="1" destOrd="0" presId="urn:microsoft.com/office/officeart/2005/8/layout/chevron2"/>
    <dgm:cxn modelId="{9414B357-6CD1-4ED6-8ED5-D3789B38DC55}" type="presParOf" srcId="{3CB41C48-FC25-46C0-A5FC-AC5172E7A675}" destId="{724DF1F9-7E4C-44A8-955F-BCF61C30EA17}" srcOrd="3" destOrd="0" presId="urn:microsoft.com/office/officeart/2005/8/layout/chevron2"/>
    <dgm:cxn modelId="{762F8D6C-3605-40B3-8050-FF8E330D6288}" type="presParOf" srcId="{3CB41C48-FC25-46C0-A5FC-AC5172E7A675}" destId="{284D9DDE-806F-4B00-A1A3-F43B97FB746B}" srcOrd="4" destOrd="0" presId="urn:microsoft.com/office/officeart/2005/8/layout/chevron2"/>
    <dgm:cxn modelId="{9AC93E53-5407-44A3-83D6-354CE7EAB429}" type="presParOf" srcId="{284D9DDE-806F-4B00-A1A3-F43B97FB746B}" destId="{0DC8E5F4-AB3C-45E0-B551-5068F493BA5E}" srcOrd="0" destOrd="0" presId="urn:microsoft.com/office/officeart/2005/8/layout/chevron2"/>
    <dgm:cxn modelId="{F5892CB4-EEAF-4816-BE63-86AC357F485A}" type="presParOf" srcId="{284D9DDE-806F-4B00-A1A3-F43B97FB746B}" destId="{AD951ED8-68A9-48ED-9C36-B42BC4F54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ABC7E-AA40-4654-A834-3611E3ED71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AC88C-B137-4D4C-B771-55AEC8C05753}">
      <dgm:prSet phldrT="[Text]"/>
      <dgm:spPr/>
      <dgm:t>
        <a:bodyPr/>
        <a:lstStyle/>
        <a:p>
          <a:r>
            <a:rPr lang="en-US" dirty="0" smtClean="0"/>
            <a:t>Format &amp; Delivery</a:t>
          </a:r>
          <a:endParaRPr lang="en-US" dirty="0"/>
        </a:p>
      </dgm:t>
    </dgm:pt>
    <dgm:pt modelId="{B94E9744-2D1A-4D0D-AD5C-C682E22252D5}" type="parTrans" cxnId="{23D407A1-8C8B-4312-BD2A-E36E19061953}">
      <dgm:prSet/>
      <dgm:spPr/>
      <dgm:t>
        <a:bodyPr/>
        <a:lstStyle/>
        <a:p>
          <a:endParaRPr lang="en-US"/>
        </a:p>
      </dgm:t>
    </dgm:pt>
    <dgm:pt modelId="{6DFE7779-821D-4B8F-9249-FFBA01199916}" type="sibTrans" cxnId="{23D407A1-8C8B-4312-BD2A-E36E19061953}">
      <dgm:prSet/>
      <dgm:spPr/>
      <dgm:t>
        <a:bodyPr/>
        <a:lstStyle/>
        <a:p>
          <a:endParaRPr lang="en-US"/>
        </a:p>
      </dgm:t>
    </dgm:pt>
    <dgm:pt modelId="{EB26F377-30C4-42AA-9D4C-6F3A10BE1B48}">
      <dgm:prSet phldrT="[Text]"/>
      <dgm:spPr/>
      <dgm:t>
        <a:bodyPr/>
        <a:lstStyle/>
        <a:p>
          <a:r>
            <a:rPr lang="en-US" dirty="0" smtClean="0"/>
            <a:t>Example: Completeness of requested information; organization and ease of identifying content</a:t>
          </a:r>
          <a:endParaRPr lang="en-US" dirty="0"/>
        </a:p>
      </dgm:t>
    </dgm:pt>
    <dgm:pt modelId="{B7F0A1FD-4A5D-40DB-87BD-4C45CDAF74AF}" type="parTrans" cxnId="{F01EED16-7EDC-4842-8870-566BE66DD0AF}">
      <dgm:prSet/>
      <dgm:spPr/>
      <dgm:t>
        <a:bodyPr/>
        <a:lstStyle/>
        <a:p>
          <a:endParaRPr lang="en-US"/>
        </a:p>
      </dgm:t>
    </dgm:pt>
    <dgm:pt modelId="{624DDFA3-E6FC-4A0B-8EB4-05802732A2D7}" type="sibTrans" cxnId="{F01EED16-7EDC-4842-8870-566BE66DD0AF}">
      <dgm:prSet/>
      <dgm:spPr/>
      <dgm:t>
        <a:bodyPr/>
        <a:lstStyle/>
        <a:p>
          <a:endParaRPr lang="en-US"/>
        </a:p>
      </dgm:t>
    </dgm:pt>
    <dgm:pt modelId="{907C7C47-890F-4536-8C82-593545E17696}">
      <dgm:prSet phldrT="[Text]"/>
      <dgm:spPr/>
      <dgm:t>
        <a:bodyPr/>
        <a:lstStyle/>
        <a:p>
          <a:r>
            <a:rPr lang="en-US" dirty="0" smtClean="0"/>
            <a:t>Corporate Expectation of Respondent</a:t>
          </a:r>
          <a:endParaRPr lang="en-US" dirty="0"/>
        </a:p>
      </dgm:t>
    </dgm:pt>
    <dgm:pt modelId="{5A2E1CFB-0ACC-4BB3-88FE-AE10E415EF09}" type="parTrans" cxnId="{08581521-2325-4CD4-8F20-ED6229C8C256}">
      <dgm:prSet/>
      <dgm:spPr/>
      <dgm:t>
        <a:bodyPr/>
        <a:lstStyle/>
        <a:p>
          <a:endParaRPr lang="en-US"/>
        </a:p>
      </dgm:t>
    </dgm:pt>
    <dgm:pt modelId="{90978EDB-4C49-474B-9E7D-6C74B9BDF92C}" type="sibTrans" cxnId="{08581521-2325-4CD4-8F20-ED6229C8C256}">
      <dgm:prSet/>
      <dgm:spPr/>
      <dgm:t>
        <a:bodyPr/>
        <a:lstStyle/>
        <a:p>
          <a:endParaRPr lang="en-US"/>
        </a:p>
      </dgm:t>
    </dgm:pt>
    <dgm:pt modelId="{FFA61409-1E1E-4191-8F41-B61391CAD0A6}">
      <dgm:prSet phldrT="[Text]"/>
      <dgm:spPr/>
      <dgm:t>
        <a:bodyPr/>
        <a:lstStyle/>
        <a:p>
          <a:r>
            <a:rPr lang="en-US" dirty="0" smtClean="0"/>
            <a:t>Example: Proof of licensing and registration; required ownership information; list of similar projects completed by firm within the last 5 years</a:t>
          </a:r>
          <a:endParaRPr lang="en-US" dirty="0"/>
        </a:p>
      </dgm:t>
    </dgm:pt>
    <dgm:pt modelId="{79CDA7E2-C00E-4FC2-9252-90635E65ABB7}" type="parTrans" cxnId="{A91F653E-BCBF-4B81-B401-7D88E8C537DE}">
      <dgm:prSet/>
      <dgm:spPr/>
      <dgm:t>
        <a:bodyPr/>
        <a:lstStyle/>
        <a:p>
          <a:endParaRPr lang="en-US"/>
        </a:p>
      </dgm:t>
    </dgm:pt>
    <dgm:pt modelId="{D7928D8D-ED28-403C-BFD8-FD9037F41DEC}" type="sibTrans" cxnId="{A91F653E-BCBF-4B81-B401-7D88E8C537DE}">
      <dgm:prSet/>
      <dgm:spPr/>
      <dgm:t>
        <a:bodyPr/>
        <a:lstStyle/>
        <a:p>
          <a:endParaRPr lang="en-US"/>
        </a:p>
      </dgm:t>
    </dgm:pt>
    <dgm:pt modelId="{F9BA90CC-A4A0-489A-AD7D-73A0BAEF93B0}">
      <dgm:prSet phldrT="[Text]"/>
      <dgm:spPr/>
      <dgm:t>
        <a:bodyPr/>
        <a:lstStyle/>
        <a:p>
          <a:r>
            <a:rPr lang="en-US" dirty="0" smtClean="0"/>
            <a:t>Experience of Staff</a:t>
          </a:r>
          <a:endParaRPr lang="en-US" dirty="0"/>
        </a:p>
      </dgm:t>
    </dgm:pt>
    <dgm:pt modelId="{56193C32-13A0-4D8D-87B9-37633D5EB093}" type="parTrans" cxnId="{5D7EDAA5-0CA4-4259-ACDA-0084C4C64F89}">
      <dgm:prSet/>
      <dgm:spPr/>
      <dgm:t>
        <a:bodyPr/>
        <a:lstStyle/>
        <a:p>
          <a:endParaRPr lang="en-US"/>
        </a:p>
      </dgm:t>
    </dgm:pt>
    <dgm:pt modelId="{7A54916B-32A9-46CA-B921-283B8488B82A}" type="sibTrans" cxnId="{5D7EDAA5-0CA4-4259-ACDA-0084C4C64F89}">
      <dgm:prSet/>
      <dgm:spPr/>
      <dgm:t>
        <a:bodyPr/>
        <a:lstStyle/>
        <a:p>
          <a:endParaRPr lang="en-US"/>
        </a:p>
      </dgm:t>
    </dgm:pt>
    <dgm:pt modelId="{B5D0A77E-59C6-43B0-841B-2909CB79B254}">
      <dgm:prSet phldrT="[Text]"/>
      <dgm:spPr/>
      <dgm:t>
        <a:bodyPr/>
        <a:lstStyle/>
        <a:p>
          <a:r>
            <a:rPr lang="en-US" dirty="0" smtClean="0"/>
            <a:t>Example: Qualified individuals with backgrounds in similar projects; identification of current workload; Texas PE Project Manager</a:t>
          </a:r>
          <a:endParaRPr lang="en-US" dirty="0"/>
        </a:p>
      </dgm:t>
    </dgm:pt>
    <dgm:pt modelId="{5EE5D47C-1E14-41F3-8543-536F9AE8854F}" type="parTrans" cxnId="{9E2FC206-FD99-4A95-98C8-9BC241FA7DEE}">
      <dgm:prSet/>
      <dgm:spPr/>
      <dgm:t>
        <a:bodyPr/>
        <a:lstStyle/>
        <a:p>
          <a:endParaRPr lang="en-US"/>
        </a:p>
      </dgm:t>
    </dgm:pt>
    <dgm:pt modelId="{56A71BAA-D8F7-46E1-94CD-5677D3CE34DA}" type="sibTrans" cxnId="{9E2FC206-FD99-4A95-98C8-9BC241FA7DEE}">
      <dgm:prSet/>
      <dgm:spPr/>
      <dgm:t>
        <a:bodyPr/>
        <a:lstStyle/>
        <a:p>
          <a:endParaRPr lang="en-US"/>
        </a:p>
      </dgm:t>
    </dgm:pt>
    <dgm:pt modelId="{246990B7-634D-4F9D-8C99-19A5134A51AC}" type="pres">
      <dgm:prSet presAssocID="{01DABC7E-AA40-4654-A834-3611E3ED7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9BAD0B-FB1C-4E8D-9C97-76900100F6E8}" type="pres">
      <dgm:prSet presAssocID="{01DABC7E-AA40-4654-A834-3611E3ED7102}" presName="Name1" presStyleCnt="0"/>
      <dgm:spPr/>
    </dgm:pt>
    <dgm:pt modelId="{5FD019E8-AAB6-4A30-B54F-DB21E3744705}" type="pres">
      <dgm:prSet presAssocID="{01DABC7E-AA40-4654-A834-3611E3ED7102}" presName="cycle" presStyleCnt="0"/>
      <dgm:spPr/>
    </dgm:pt>
    <dgm:pt modelId="{FAF37029-8201-4477-A5CA-AA8AE42FA80B}" type="pres">
      <dgm:prSet presAssocID="{01DABC7E-AA40-4654-A834-3611E3ED7102}" presName="srcNode" presStyleLbl="node1" presStyleIdx="0" presStyleCnt="3"/>
      <dgm:spPr/>
    </dgm:pt>
    <dgm:pt modelId="{63C4A618-BA9D-4A60-8363-BB23FFC79E7C}" type="pres">
      <dgm:prSet presAssocID="{01DABC7E-AA40-4654-A834-3611E3ED7102}" presName="conn" presStyleLbl="parChTrans1D2" presStyleIdx="0" presStyleCnt="1"/>
      <dgm:spPr/>
      <dgm:t>
        <a:bodyPr/>
        <a:lstStyle/>
        <a:p>
          <a:endParaRPr lang="en-US"/>
        </a:p>
      </dgm:t>
    </dgm:pt>
    <dgm:pt modelId="{914BBD61-B313-4402-99B0-44248859D5A5}" type="pres">
      <dgm:prSet presAssocID="{01DABC7E-AA40-4654-A834-3611E3ED7102}" presName="extraNode" presStyleLbl="node1" presStyleIdx="0" presStyleCnt="3"/>
      <dgm:spPr/>
    </dgm:pt>
    <dgm:pt modelId="{43D63804-62EA-4E5E-87E7-D8DE7742C8CC}" type="pres">
      <dgm:prSet presAssocID="{01DABC7E-AA40-4654-A834-3611E3ED7102}" presName="dstNode" presStyleLbl="node1" presStyleIdx="0" presStyleCnt="3"/>
      <dgm:spPr/>
    </dgm:pt>
    <dgm:pt modelId="{6F05CEC3-B265-4D52-8E87-789610C8E980}" type="pres">
      <dgm:prSet presAssocID="{861AC88C-B137-4D4C-B771-55AEC8C0575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61E1E-BD2B-4C3F-A7E4-EA0CE8DDED3C}" type="pres">
      <dgm:prSet presAssocID="{861AC88C-B137-4D4C-B771-55AEC8C05753}" presName="accent_1" presStyleCnt="0"/>
      <dgm:spPr/>
    </dgm:pt>
    <dgm:pt modelId="{65E80436-7920-4E55-955F-BBEA08B130CD}" type="pres">
      <dgm:prSet presAssocID="{861AC88C-B137-4D4C-B771-55AEC8C05753}" presName="accentRepeatNode" presStyleLbl="solidFgAcc1" presStyleIdx="0" presStyleCnt="3"/>
      <dgm:spPr/>
    </dgm:pt>
    <dgm:pt modelId="{15A5E1C8-116B-4FFE-B930-5D714CC0DD5E}" type="pres">
      <dgm:prSet presAssocID="{907C7C47-890F-4536-8C82-593545E1769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2EF72-FAF8-499F-9B46-0E399EDA4C73}" type="pres">
      <dgm:prSet presAssocID="{907C7C47-890F-4536-8C82-593545E17696}" presName="accent_2" presStyleCnt="0"/>
      <dgm:spPr/>
    </dgm:pt>
    <dgm:pt modelId="{9A3EBB5C-CB8C-4DD6-959E-73248D753A83}" type="pres">
      <dgm:prSet presAssocID="{907C7C47-890F-4536-8C82-593545E17696}" presName="accentRepeatNode" presStyleLbl="solidFgAcc1" presStyleIdx="1" presStyleCnt="3"/>
      <dgm:spPr/>
    </dgm:pt>
    <dgm:pt modelId="{CB171090-40F2-4186-B301-85FB40AB5C20}" type="pres">
      <dgm:prSet presAssocID="{F9BA90CC-A4A0-489A-AD7D-73A0BAEF93B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7185D-2C47-4834-9439-A7BF707F989E}" type="pres">
      <dgm:prSet presAssocID="{F9BA90CC-A4A0-489A-AD7D-73A0BAEF93B0}" presName="accent_3" presStyleCnt="0"/>
      <dgm:spPr/>
    </dgm:pt>
    <dgm:pt modelId="{090EFD25-651F-4D5F-8073-DDB12A201EB6}" type="pres">
      <dgm:prSet presAssocID="{F9BA90CC-A4A0-489A-AD7D-73A0BAEF93B0}" presName="accentRepeatNode" presStyleLbl="solidFgAcc1" presStyleIdx="2" presStyleCnt="3"/>
      <dgm:spPr/>
    </dgm:pt>
  </dgm:ptLst>
  <dgm:cxnLst>
    <dgm:cxn modelId="{9E2FC206-FD99-4A95-98C8-9BC241FA7DEE}" srcId="{F9BA90CC-A4A0-489A-AD7D-73A0BAEF93B0}" destId="{B5D0A77E-59C6-43B0-841B-2909CB79B254}" srcOrd="0" destOrd="0" parTransId="{5EE5D47C-1E14-41F3-8543-536F9AE8854F}" sibTransId="{56A71BAA-D8F7-46E1-94CD-5677D3CE34DA}"/>
    <dgm:cxn modelId="{B5359D88-7957-412B-BA31-87DB8C4E2814}" type="presOf" srcId="{861AC88C-B137-4D4C-B771-55AEC8C05753}" destId="{6F05CEC3-B265-4D52-8E87-789610C8E980}" srcOrd="0" destOrd="0" presId="urn:microsoft.com/office/officeart/2008/layout/VerticalCurvedList"/>
    <dgm:cxn modelId="{5D7EDAA5-0CA4-4259-ACDA-0084C4C64F89}" srcId="{01DABC7E-AA40-4654-A834-3611E3ED7102}" destId="{F9BA90CC-A4A0-489A-AD7D-73A0BAEF93B0}" srcOrd="2" destOrd="0" parTransId="{56193C32-13A0-4D8D-87B9-37633D5EB093}" sibTransId="{7A54916B-32A9-46CA-B921-283B8488B82A}"/>
    <dgm:cxn modelId="{A91F653E-BCBF-4B81-B401-7D88E8C537DE}" srcId="{907C7C47-890F-4536-8C82-593545E17696}" destId="{FFA61409-1E1E-4191-8F41-B61391CAD0A6}" srcOrd="0" destOrd="0" parTransId="{79CDA7E2-C00E-4FC2-9252-90635E65ABB7}" sibTransId="{D7928D8D-ED28-403C-BFD8-FD9037F41DEC}"/>
    <dgm:cxn modelId="{F2B9C2B2-4330-4581-8AC6-0EAB9AEA6819}" type="presOf" srcId="{F9BA90CC-A4A0-489A-AD7D-73A0BAEF93B0}" destId="{CB171090-40F2-4186-B301-85FB40AB5C20}" srcOrd="0" destOrd="0" presId="urn:microsoft.com/office/officeart/2008/layout/VerticalCurvedList"/>
    <dgm:cxn modelId="{007ECB31-B1AC-455A-BA1A-97CBD353E63A}" type="presOf" srcId="{907C7C47-890F-4536-8C82-593545E17696}" destId="{15A5E1C8-116B-4FFE-B930-5D714CC0DD5E}" srcOrd="0" destOrd="0" presId="urn:microsoft.com/office/officeart/2008/layout/VerticalCurvedList"/>
    <dgm:cxn modelId="{08581521-2325-4CD4-8F20-ED6229C8C256}" srcId="{01DABC7E-AA40-4654-A834-3611E3ED7102}" destId="{907C7C47-890F-4536-8C82-593545E17696}" srcOrd="1" destOrd="0" parTransId="{5A2E1CFB-0ACC-4BB3-88FE-AE10E415EF09}" sibTransId="{90978EDB-4C49-474B-9E7D-6C74B9BDF92C}"/>
    <dgm:cxn modelId="{D6AA74D4-B83A-4B68-9817-370CA2DB58FB}" type="presOf" srcId="{01DABC7E-AA40-4654-A834-3611E3ED7102}" destId="{246990B7-634D-4F9D-8C99-19A5134A51AC}" srcOrd="0" destOrd="0" presId="urn:microsoft.com/office/officeart/2008/layout/VerticalCurvedList"/>
    <dgm:cxn modelId="{23D407A1-8C8B-4312-BD2A-E36E19061953}" srcId="{01DABC7E-AA40-4654-A834-3611E3ED7102}" destId="{861AC88C-B137-4D4C-B771-55AEC8C05753}" srcOrd="0" destOrd="0" parTransId="{B94E9744-2D1A-4D0D-AD5C-C682E22252D5}" sibTransId="{6DFE7779-821D-4B8F-9249-FFBA01199916}"/>
    <dgm:cxn modelId="{F01EED16-7EDC-4842-8870-566BE66DD0AF}" srcId="{861AC88C-B137-4D4C-B771-55AEC8C05753}" destId="{EB26F377-30C4-42AA-9D4C-6F3A10BE1B48}" srcOrd="0" destOrd="0" parTransId="{B7F0A1FD-4A5D-40DB-87BD-4C45CDAF74AF}" sibTransId="{624DDFA3-E6FC-4A0B-8EB4-05802732A2D7}"/>
    <dgm:cxn modelId="{87A29DAC-40D6-4F5C-9598-81CC64A49AC4}" type="presOf" srcId="{FFA61409-1E1E-4191-8F41-B61391CAD0A6}" destId="{15A5E1C8-116B-4FFE-B930-5D714CC0DD5E}" srcOrd="0" destOrd="1" presId="urn:microsoft.com/office/officeart/2008/layout/VerticalCurvedList"/>
    <dgm:cxn modelId="{E408AFEC-24D9-42EF-9D38-FD1DABF643D2}" type="presOf" srcId="{B5D0A77E-59C6-43B0-841B-2909CB79B254}" destId="{CB171090-40F2-4186-B301-85FB40AB5C20}" srcOrd="0" destOrd="1" presId="urn:microsoft.com/office/officeart/2008/layout/VerticalCurvedList"/>
    <dgm:cxn modelId="{0B8B67F2-739F-4956-ACA5-C3E6C7B79500}" type="presOf" srcId="{624DDFA3-E6FC-4A0B-8EB4-05802732A2D7}" destId="{63C4A618-BA9D-4A60-8363-BB23FFC79E7C}" srcOrd="0" destOrd="0" presId="urn:microsoft.com/office/officeart/2008/layout/VerticalCurvedList"/>
    <dgm:cxn modelId="{8BCA3E52-4139-45F4-A69F-DC853B91DD60}" type="presOf" srcId="{EB26F377-30C4-42AA-9D4C-6F3A10BE1B48}" destId="{6F05CEC3-B265-4D52-8E87-789610C8E980}" srcOrd="0" destOrd="1" presId="urn:microsoft.com/office/officeart/2008/layout/VerticalCurvedList"/>
    <dgm:cxn modelId="{999D26BC-8842-4990-97A9-46D39043D6EB}" type="presParOf" srcId="{246990B7-634D-4F9D-8C99-19A5134A51AC}" destId="{B19BAD0B-FB1C-4E8D-9C97-76900100F6E8}" srcOrd="0" destOrd="0" presId="urn:microsoft.com/office/officeart/2008/layout/VerticalCurvedList"/>
    <dgm:cxn modelId="{BAEB98A6-618A-4CCC-9DE6-82D8AC405906}" type="presParOf" srcId="{B19BAD0B-FB1C-4E8D-9C97-76900100F6E8}" destId="{5FD019E8-AAB6-4A30-B54F-DB21E3744705}" srcOrd="0" destOrd="0" presId="urn:microsoft.com/office/officeart/2008/layout/VerticalCurvedList"/>
    <dgm:cxn modelId="{5EA9BA4B-FD2C-4353-A73D-C6659189DC69}" type="presParOf" srcId="{5FD019E8-AAB6-4A30-B54F-DB21E3744705}" destId="{FAF37029-8201-4477-A5CA-AA8AE42FA80B}" srcOrd="0" destOrd="0" presId="urn:microsoft.com/office/officeart/2008/layout/VerticalCurvedList"/>
    <dgm:cxn modelId="{3EE244CF-6F72-44A9-B50C-847A2A82F2E1}" type="presParOf" srcId="{5FD019E8-AAB6-4A30-B54F-DB21E3744705}" destId="{63C4A618-BA9D-4A60-8363-BB23FFC79E7C}" srcOrd="1" destOrd="0" presId="urn:microsoft.com/office/officeart/2008/layout/VerticalCurvedList"/>
    <dgm:cxn modelId="{48A22C20-42A0-46FA-BD48-028C16CC366D}" type="presParOf" srcId="{5FD019E8-AAB6-4A30-B54F-DB21E3744705}" destId="{914BBD61-B313-4402-99B0-44248859D5A5}" srcOrd="2" destOrd="0" presId="urn:microsoft.com/office/officeart/2008/layout/VerticalCurvedList"/>
    <dgm:cxn modelId="{EFDF781E-4D8E-4563-BC61-57AC63C4EC45}" type="presParOf" srcId="{5FD019E8-AAB6-4A30-B54F-DB21E3744705}" destId="{43D63804-62EA-4E5E-87E7-D8DE7742C8CC}" srcOrd="3" destOrd="0" presId="urn:microsoft.com/office/officeart/2008/layout/VerticalCurvedList"/>
    <dgm:cxn modelId="{EE28ECAA-0F43-4C69-849A-CE2E52842A89}" type="presParOf" srcId="{B19BAD0B-FB1C-4E8D-9C97-76900100F6E8}" destId="{6F05CEC3-B265-4D52-8E87-789610C8E980}" srcOrd="1" destOrd="0" presId="urn:microsoft.com/office/officeart/2008/layout/VerticalCurvedList"/>
    <dgm:cxn modelId="{C6777C92-B5E8-4DBB-A1FD-6EC61608BBF6}" type="presParOf" srcId="{B19BAD0B-FB1C-4E8D-9C97-76900100F6E8}" destId="{07361E1E-BD2B-4C3F-A7E4-EA0CE8DDED3C}" srcOrd="2" destOrd="0" presId="urn:microsoft.com/office/officeart/2008/layout/VerticalCurvedList"/>
    <dgm:cxn modelId="{3F4B40DF-436D-4461-9C5D-CE30E703BD8E}" type="presParOf" srcId="{07361E1E-BD2B-4C3F-A7E4-EA0CE8DDED3C}" destId="{65E80436-7920-4E55-955F-BBEA08B130CD}" srcOrd="0" destOrd="0" presId="urn:microsoft.com/office/officeart/2008/layout/VerticalCurvedList"/>
    <dgm:cxn modelId="{76D71972-FBFF-4D33-8FA1-28CAD90EB705}" type="presParOf" srcId="{B19BAD0B-FB1C-4E8D-9C97-76900100F6E8}" destId="{15A5E1C8-116B-4FFE-B930-5D714CC0DD5E}" srcOrd="3" destOrd="0" presId="urn:microsoft.com/office/officeart/2008/layout/VerticalCurvedList"/>
    <dgm:cxn modelId="{0B86623E-E630-4C50-8B57-F86CFC00C9AB}" type="presParOf" srcId="{B19BAD0B-FB1C-4E8D-9C97-76900100F6E8}" destId="{D462EF72-FAF8-499F-9B46-0E399EDA4C73}" srcOrd="4" destOrd="0" presId="urn:microsoft.com/office/officeart/2008/layout/VerticalCurvedList"/>
    <dgm:cxn modelId="{5C227B52-3918-491F-9CA2-83977B6C8AFB}" type="presParOf" srcId="{D462EF72-FAF8-499F-9B46-0E399EDA4C73}" destId="{9A3EBB5C-CB8C-4DD6-959E-73248D753A83}" srcOrd="0" destOrd="0" presId="urn:microsoft.com/office/officeart/2008/layout/VerticalCurvedList"/>
    <dgm:cxn modelId="{C6E541C6-C7D8-44FD-91B1-F2EF1A6EDB3D}" type="presParOf" srcId="{B19BAD0B-FB1C-4E8D-9C97-76900100F6E8}" destId="{CB171090-40F2-4186-B301-85FB40AB5C20}" srcOrd="5" destOrd="0" presId="urn:microsoft.com/office/officeart/2008/layout/VerticalCurvedList"/>
    <dgm:cxn modelId="{C266521C-1800-499C-8EEA-B14DF61118F9}" type="presParOf" srcId="{B19BAD0B-FB1C-4E8D-9C97-76900100F6E8}" destId="{8557185D-2C47-4834-9439-A7BF707F989E}" srcOrd="6" destOrd="0" presId="urn:microsoft.com/office/officeart/2008/layout/VerticalCurvedList"/>
    <dgm:cxn modelId="{585A7C33-E8C8-463A-BED8-A086FB8B26A8}" type="presParOf" srcId="{8557185D-2C47-4834-9439-A7BF707F989E}" destId="{090EFD25-651F-4D5F-8073-DDB12A201E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ABC7E-AA40-4654-A834-3611E3ED71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AC88C-B137-4D4C-B771-55AEC8C05753}">
      <dgm:prSet phldrT="[Text]"/>
      <dgm:spPr/>
      <dgm:t>
        <a:bodyPr/>
        <a:lstStyle/>
        <a:p>
          <a:r>
            <a:rPr lang="en-US" dirty="0" smtClean="0"/>
            <a:t>Project Team Organization</a:t>
          </a:r>
          <a:endParaRPr lang="en-US" dirty="0"/>
        </a:p>
      </dgm:t>
    </dgm:pt>
    <dgm:pt modelId="{B94E9744-2D1A-4D0D-AD5C-C682E22252D5}" type="parTrans" cxnId="{23D407A1-8C8B-4312-BD2A-E36E19061953}">
      <dgm:prSet/>
      <dgm:spPr/>
      <dgm:t>
        <a:bodyPr/>
        <a:lstStyle/>
        <a:p>
          <a:endParaRPr lang="en-US"/>
        </a:p>
      </dgm:t>
    </dgm:pt>
    <dgm:pt modelId="{6DFE7779-821D-4B8F-9249-FFBA01199916}" type="sibTrans" cxnId="{23D407A1-8C8B-4312-BD2A-E36E19061953}">
      <dgm:prSet/>
      <dgm:spPr/>
      <dgm:t>
        <a:bodyPr/>
        <a:lstStyle/>
        <a:p>
          <a:endParaRPr lang="en-US"/>
        </a:p>
      </dgm:t>
    </dgm:pt>
    <dgm:pt modelId="{EB26F377-30C4-42AA-9D4C-6F3A10BE1B48}">
      <dgm:prSet phldrT="[Text]"/>
      <dgm:spPr/>
      <dgm:t>
        <a:bodyPr/>
        <a:lstStyle/>
        <a:p>
          <a:r>
            <a:rPr lang="en-US" dirty="0" smtClean="0"/>
            <a:t>Example: Project organization chart; firm/team functions and responsibilities</a:t>
          </a:r>
          <a:endParaRPr lang="en-US" dirty="0"/>
        </a:p>
      </dgm:t>
    </dgm:pt>
    <dgm:pt modelId="{B7F0A1FD-4A5D-40DB-87BD-4C45CDAF74AF}" type="parTrans" cxnId="{F01EED16-7EDC-4842-8870-566BE66DD0AF}">
      <dgm:prSet/>
      <dgm:spPr/>
      <dgm:t>
        <a:bodyPr/>
        <a:lstStyle/>
        <a:p>
          <a:endParaRPr lang="en-US"/>
        </a:p>
      </dgm:t>
    </dgm:pt>
    <dgm:pt modelId="{624DDFA3-E6FC-4A0B-8EB4-05802732A2D7}" type="sibTrans" cxnId="{F01EED16-7EDC-4842-8870-566BE66DD0AF}">
      <dgm:prSet/>
      <dgm:spPr/>
      <dgm:t>
        <a:bodyPr/>
        <a:lstStyle/>
        <a:p>
          <a:endParaRPr lang="en-US"/>
        </a:p>
      </dgm:t>
    </dgm:pt>
    <dgm:pt modelId="{907C7C47-890F-4536-8C82-593545E17696}">
      <dgm:prSet phldrT="[Text]"/>
      <dgm:spPr/>
      <dgm:t>
        <a:bodyPr/>
        <a:lstStyle/>
        <a:p>
          <a:r>
            <a:rPr lang="en-US" dirty="0" smtClean="0"/>
            <a:t>Performance Plan</a:t>
          </a:r>
          <a:endParaRPr lang="en-US" dirty="0"/>
        </a:p>
      </dgm:t>
    </dgm:pt>
    <dgm:pt modelId="{5A2E1CFB-0ACC-4BB3-88FE-AE10E415EF09}" type="parTrans" cxnId="{08581521-2325-4CD4-8F20-ED6229C8C256}">
      <dgm:prSet/>
      <dgm:spPr/>
      <dgm:t>
        <a:bodyPr/>
        <a:lstStyle/>
        <a:p>
          <a:endParaRPr lang="en-US"/>
        </a:p>
      </dgm:t>
    </dgm:pt>
    <dgm:pt modelId="{90978EDB-4C49-474B-9E7D-6C74B9BDF92C}" type="sibTrans" cxnId="{08581521-2325-4CD4-8F20-ED6229C8C256}">
      <dgm:prSet/>
      <dgm:spPr/>
      <dgm:t>
        <a:bodyPr/>
        <a:lstStyle/>
        <a:p>
          <a:endParaRPr lang="en-US"/>
        </a:p>
      </dgm:t>
    </dgm:pt>
    <dgm:pt modelId="{FFA61409-1E1E-4191-8F41-B61391CAD0A6}">
      <dgm:prSet phldrT="[Text]"/>
      <dgm:spPr/>
      <dgm:t>
        <a:bodyPr/>
        <a:lstStyle/>
        <a:p>
          <a:r>
            <a:rPr lang="en-US" dirty="0" smtClean="0"/>
            <a:t>Example: Details of the methods of accomplish project requirements</a:t>
          </a:r>
          <a:endParaRPr lang="en-US" dirty="0"/>
        </a:p>
      </dgm:t>
    </dgm:pt>
    <dgm:pt modelId="{79CDA7E2-C00E-4FC2-9252-90635E65ABB7}" type="parTrans" cxnId="{A91F653E-BCBF-4B81-B401-7D88E8C537DE}">
      <dgm:prSet/>
      <dgm:spPr/>
      <dgm:t>
        <a:bodyPr/>
        <a:lstStyle/>
        <a:p>
          <a:endParaRPr lang="en-US"/>
        </a:p>
      </dgm:t>
    </dgm:pt>
    <dgm:pt modelId="{D7928D8D-ED28-403C-BFD8-FD9037F41DEC}" type="sibTrans" cxnId="{A91F653E-BCBF-4B81-B401-7D88E8C537DE}">
      <dgm:prSet/>
      <dgm:spPr/>
      <dgm:t>
        <a:bodyPr/>
        <a:lstStyle/>
        <a:p>
          <a:endParaRPr lang="en-US"/>
        </a:p>
      </dgm:t>
    </dgm:pt>
    <dgm:pt modelId="{F9BA90CC-A4A0-489A-AD7D-73A0BAEF93B0}">
      <dgm:prSet phldrT="[Text]"/>
      <dgm:spPr/>
      <dgm:t>
        <a:bodyPr/>
        <a:lstStyle/>
        <a:p>
          <a:r>
            <a:rPr lang="en-US" dirty="0" smtClean="0"/>
            <a:t>Other Benefits</a:t>
          </a:r>
          <a:endParaRPr lang="en-US" dirty="0"/>
        </a:p>
      </dgm:t>
    </dgm:pt>
    <dgm:pt modelId="{56193C32-13A0-4D8D-87B9-37633D5EB093}" type="parTrans" cxnId="{5D7EDAA5-0CA4-4259-ACDA-0084C4C64F89}">
      <dgm:prSet/>
      <dgm:spPr/>
      <dgm:t>
        <a:bodyPr/>
        <a:lstStyle/>
        <a:p>
          <a:endParaRPr lang="en-US"/>
        </a:p>
      </dgm:t>
    </dgm:pt>
    <dgm:pt modelId="{7A54916B-32A9-46CA-B921-283B8488B82A}" type="sibTrans" cxnId="{5D7EDAA5-0CA4-4259-ACDA-0084C4C64F89}">
      <dgm:prSet/>
      <dgm:spPr/>
      <dgm:t>
        <a:bodyPr/>
        <a:lstStyle/>
        <a:p>
          <a:endParaRPr lang="en-US"/>
        </a:p>
      </dgm:t>
    </dgm:pt>
    <dgm:pt modelId="{B5D0A77E-59C6-43B0-841B-2909CB79B254}">
      <dgm:prSet phldrT="[Text]"/>
      <dgm:spPr/>
      <dgm:t>
        <a:bodyPr/>
        <a:lstStyle/>
        <a:p>
          <a:r>
            <a:rPr lang="en-US" dirty="0" smtClean="0"/>
            <a:t>Example: Unique or special processes; special staff qualifications or capabilities; special technical utilization</a:t>
          </a:r>
          <a:endParaRPr lang="en-US" dirty="0"/>
        </a:p>
      </dgm:t>
    </dgm:pt>
    <dgm:pt modelId="{5EE5D47C-1E14-41F3-8543-536F9AE8854F}" type="parTrans" cxnId="{9E2FC206-FD99-4A95-98C8-9BC241FA7DEE}">
      <dgm:prSet/>
      <dgm:spPr/>
      <dgm:t>
        <a:bodyPr/>
        <a:lstStyle/>
        <a:p>
          <a:endParaRPr lang="en-US"/>
        </a:p>
      </dgm:t>
    </dgm:pt>
    <dgm:pt modelId="{56A71BAA-D8F7-46E1-94CD-5677D3CE34DA}" type="sibTrans" cxnId="{9E2FC206-FD99-4A95-98C8-9BC241FA7DEE}">
      <dgm:prSet/>
      <dgm:spPr/>
      <dgm:t>
        <a:bodyPr/>
        <a:lstStyle/>
        <a:p>
          <a:endParaRPr lang="en-US"/>
        </a:p>
      </dgm:t>
    </dgm:pt>
    <dgm:pt modelId="{246990B7-634D-4F9D-8C99-19A5134A51AC}" type="pres">
      <dgm:prSet presAssocID="{01DABC7E-AA40-4654-A834-3611E3ED7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9BAD0B-FB1C-4E8D-9C97-76900100F6E8}" type="pres">
      <dgm:prSet presAssocID="{01DABC7E-AA40-4654-A834-3611E3ED7102}" presName="Name1" presStyleCnt="0"/>
      <dgm:spPr/>
    </dgm:pt>
    <dgm:pt modelId="{5FD019E8-AAB6-4A30-B54F-DB21E3744705}" type="pres">
      <dgm:prSet presAssocID="{01DABC7E-AA40-4654-A834-3611E3ED7102}" presName="cycle" presStyleCnt="0"/>
      <dgm:spPr/>
    </dgm:pt>
    <dgm:pt modelId="{FAF37029-8201-4477-A5CA-AA8AE42FA80B}" type="pres">
      <dgm:prSet presAssocID="{01DABC7E-AA40-4654-A834-3611E3ED7102}" presName="srcNode" presStyleLbl="node1" presStyleIdx="0" presStyleCnt="3"/>
      <dgm:spPr/>
    </dgm:pt>
    <dgm:pt modelId="{63C4A618-BA9D-4A60-8363-BB23FFC79E7C}" type="pres">
      <dgm:prSet presAssocID="{01DABC7E-AA40-4654-A834-3611E3ED7102}" presName="conn" presStyleLbl="parChTrans1D2" presStyleIdx="0" presStyleCnt="1"/>
      <dgm:spPr/>
      <dgm:t>
        <a:bodyPr/>
        <a:lstStyle/>
        <a:p>
          <a:endParaRPr lang="en-US"/>
        </a:p>
      </dgm:t>
    </dgm:pt>
    <dgm:pt modelId="{914BBD61-B313-4402-99B0-44248859D5A5}" type="pres">
      <dgm:prSet presAssocID="{01DABC7E-AA40-4654-A834-3611E3ED7102}" presName="extraNode" presStyleLbl="node1" presStyleIdx="0" presStyleCnt="3"/>
      <dgm:spPr/>
    </dgm:pt>
    <dgm:pt modelId="{43D63804-62EA-4E5E-87E7-D8DE7742C8CC}" type="pres">
      <dgm:prSet presAssocID="{01DABC7E-AA40-4654-A834-3611E3ED7102}" presName="dstNode" presStyleLbl="node1" presStyleIdx="0" presStyleCnt="3"/>
      <dgm:spPr/>
    </dgm:pt>
    <dgm:pt modelId="{6F05CEC3-B265-4D52-8E87-789610C8E980}" type="pres">
      <dgm:prSet presAssocID="{861AC88C-B137-4D4C-B771-55AEC8C0575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61E1E-BD2B-4C3F-A7E4-EA0CE8DDED3C}" type="pres">
      <dgm:prSet presAssocID="{861AC88C-B137-4D4C-B771-55AEC8C05753}" presName="accent_1" presStyleCnt="0"/>
      <dgm:spPr/>
    </dgm:pt>
    <dgm:pt modelId="{65E80436-7920-4E55-955F-BBEA08B130CD}" type="pres">
      <dgm:prSet presAssocID="{861AC88C-B137-4D4C-B771-55AEC8C05753}" presName="accentRepeatNode" presStyleLbl="solidFgAcc1" presStyleIdx="0" presStyleCnt="3"/>
      <dgm:spPr/>
    </dgm:pt>
    <dgm:pt modelId="{15A5E1C8-116B-4FFE-B930-5D714CC0DD5E}" type="pres">
      <dgm:prSet presAssocID="{907C7C47-890F-4536-8C82-593545E1769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2EF72-FAF8-499F-9B46-0E399EDA4C73}" type="pres">
      <dgm:prSet presAssocID="{907C7C47-890F-4536-8C82-593545E17696}" presName="accent_2" presStyleCnt="0"/>
      <dgm:spPr/>
    </dgm:pt>
    <dgm:pt modelId="{9A3EBB5C-CB8C-4DD6-959E-73248D753A83}" type="pres">
      <dgm:prSet presAssocID="{907C7C47-890F-4536-8C82-593545E17696}" presName="accentRepeatNode" presStyleLbl="solidFgAcc1" presStyleIdx="1" presStyleCnt="3"/>
      <dgm:spPr/>
    </dgm:pt>
    <dgm:pt modelId="{CB171090-40F2-4186-B301-85FB40AB5C20}" type="pres">
      <dgm:prSet presAssocID="{F9BA90CC-A4A0-489A-AD7D-73A0BAEF93B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7185D-2C47-4834-9439-A7BF707F989E}" type="pres">
      <dgm:prSet presAssocID="{F9BA90CC-A4A0-489A-AD7D-73A0BAEF93B0}" presName="accent_3" presStyleCnt="0"/>
      <dgm:spPr/>
    </dgm:pt>
    <dgm:pt modelId="{090EFD25-651F-4D5F-8073-DDB12A201EB6}" type="pres">
      <dgm:prSet presAssocID="{F9BA90CC-A4A0-489A-AD7D-73A0BAEF93B0}" presName="accentRepeatNode" presStyleLbl="solidFgAcc1" presStyleIdx="2" presStyleCnt="3"/>
      <dgm:spPr/>
    </dgm:pt>
  </dgm:ptLst>
  <dgm:cxnLst>
    <dgm:cxn modelId="{381D610A-4D6E-481B-B9C9-983FE97ABCB6}" type="presOf" srcId="{01DABC7E-AA40-4654-A834-3611E3ED7102}" destId="{246990B7-634D-4F9D-8C99-19A5134A51AC}" srcOrd="0" destOrd="0" presId="urn:microsoft.com/office/officeart/2008/layout/VerticalCurvedList"/>
    <dgm:cxn modelId="{9E2FC206-FD99-4A95-98C8-9BC241FA7DEE}" srcId="{F9BA90CC-A4A0-489A-AD7D-73A0BAEF93B0}" destId="{B5D0A77E-59C6-43B0-841B-2909CB79B254}" srcOrd="0" destOrd="0" parTransId="{5EE5D47C-1E14-41F3-8543-536F9AE8854F}" sibTransId="{56A71BAA-D8F7-46E1-94CD-5677D3CE34DA}"/>
    <dgm:cxn modelId="{5D7EDAA5-0CA4-4259-ACDA-0084C4C64F89}" srcId="{01DABC7E-AA40-4654-A834-3611E3ED7102}" destId="{F9BA90CC-A4A0-489A-AD7D-73A0BAEF93B0}" srcOrd="2" destOrd="0" parTransId="{56193C32-13A0-4D8D-87B9-37633D5EB093}" sibTransId="{7A54916B-32A9-46CA-B921-283B8488B82A}"/>
    <dgm:cxn modelId="{8C0D376E-4AA8-43DA-AEF6-4FA597FA218E}" type="presOf" srcId="{B5D0A77E-59C6-43B0-841B-2909CB79B254}" destId="{CB171090-40F2-4186-B301-85FB40AB5C20}" srcOrd="0" destOrd="1" presId="urn:microsoft.com/office/officeart/2008/layout/VerticalCurvedList"/>
    <dgm:cxn modelId="{A91F653E-BCBF-4B81-B401-7D88E8C537DE}" srcId="{907C7C47-890F-4536-8C82-593545E17696}" destId="{FFA61409-1E1E-4191-8F41-B61391CAD0A6}" srcOrd="0" destOrd="0" parTransId="{79CDA7E2-C00E-4FC2-9252-90635E65ABB7}" sibTransId="{D7928D8D-ED28-403C-BFD8-FD9037F41DEC}"/>
    <dgm:cxn modelId="{18A801BA-143A-4E2A-8CFC-3E42AEA7154A}" type="presOf" srcId="{F9BA90CC-A4A0-489A-AD7D-73A0BAEF93B0}" destId="{CB171090-40F2-4186-B301-85FB40AB5C20}" srcOrd="0" destOrd="0" presId="urn:microsoft.com/office/officeart/2008/layout/VerticalCurvedList"/>
    <dgm:cxn modelId="{A4651497-0E68-48FB-B7A8-241B2A18D8BA}" type="presOf" srcId="{FFA61409-1E1E-4191-8F41-B61391CAD0A6}" destId="{15A5E1C8-116B-4FFE-B930-5D714CC0DD5E}" srcOrd="0" destOrd="1" presId="urn:microsoft.com/office/officeart/2008/layout/VerticalCurvedList"/>
    <dgm:cxn modelId="{FFF20CAB-FDE6-45A1-84A4-1C1641D43AFB}" type="presOf" srcId="{624DDFA3-E6FC-4A0B-8EB4-05802732A2D7}" destId="{63C4A618-BA9D-4A60-8363-BB23FFC79E7C}" srcOrd="0" destOrd="0" presId="urn:microsoft.com/office/officeart/2008/layout/VerticalCurvedList"/>
    <dgm:cxn modelId="{08581521-2325-4CD4-8F20-ED6229C8C256}" srcId="{01DABC7E-AA40-4654-A834-3611E3ED7102}" destId="{907C7C47-890F-4536-8C82-593545E17696}" srcOrd="1" destOrd="0" parTransId="{5A2E1CFB-0ACC-4BB3-88FE-AE10E415EF09}" sibTransId="{90978EDB-4C49-474B-9E7D-6C74B9BDF92C}"/>
    <dgm:cxn modelId="{23D407A1-8C8B-4312-BD2A-E36E19061953}" srcId="{01DABC7E-AA40-4654-A834-3611E3ED7102}" destId="{861AC88C-B137-4D4C-B771-55AEC8C05753}" srcOrd="0" destOrd="0" parTransId="{B94E9744-2D1A-4D0D-AD5C-C682E22252D5}" sibTransId="{6DFE7779-821D-4B8F-9249-FFBA01199916}"/>
    <dgm:cxn modelId="{F01EED16-7EDC-4842-8870-566BE66DD0AF}" srcId="{861AC88C-B137-4D4C-B771-55AEC8C05753}" destId="{EB26F377-30C4-42AA-9D4C-6F3A10BE1B48}" srcOrd="0" destOrd="0" parTransId="{B7F0A1FD-4A5D-40DB-87BD-4C45CDAF74AF}" sibTransId="{624DDFA3-E6FC-4A0B-8EB4-05802732A2D7}"/>
    <dgm:cxn modelId="{B4789CE6-F423-4923-99DE-1FAFFEF4CCD1}" type="presOf" srcId="{EB26F377-30C4-42AA-9D4C-6F3A10BE1B48}" destId="{6F05CEC3-B265-4D52-8E87-789610C8E980}" srcOrd="0" destOrd="1" presId="urn:microsoft.com/office/officeart/2008/layout/VerticalCurvedList"/>
    <dgm:cxn modelId="{8B1E3FA3-3FA6-48BF-8790-D478D36A3DCA}" type="presOf" srcId="{861AC88C-B137-4D4C-B771-55AEC8C05753}" destId="{6F05CEC3-B265-4D52-8E87-789610C8E980}" srcOrd="0" destOrd="0" presId="urn:microsoft.com/office/officeart/2008/layout/VerticalCurvedList"/>
    <dgm:cxn modelId="{C0763DBF-F792-4BD2-877B-F600C2357201}" type="presOf" srcId="{907C7C47-890F-4536-8C82-593545E17696}" destId="{15A5E1C8-116B-4FFE-B930-5D714CC0DD5E}" srcOrd="0" destOrd="0" presId="urn:microsoft.com/office/officeart/2008/layout/VerticalCurvedList"/>
    <dgm:cxn modelId="{7598D9DE-7374-4A65-9939-AE40767A4AFB}" type="presParOf" srcId="{246990B7-634D-4F9D-8C99-19A5134A51AC}" destId="{B19BAD0B-FB1C-4E8D-9C97-76900100F6E8}" srcOrd="0" destOrd="0" presId="urn:microsoft.com/office/officeart/2008/layout/VerticalCurvedList"/>
    <dgm:cxn modelId="{AD0ED69C-801C-4F41-9343-56DA7B6FFB48}" type="presParOf" srcId="{B19BAD0B-FB1C-4E8D-9C97-76900100F6E8}" destId="{5FD019E8-AAB6-4A30-B54F-DB21E3744705}" srcOrd="0" destOrd="0" presId="urn:microsoft.com/office/officeart/2008/layout/VerticalCurvedList"/>
    <dgm:cxn modelId="{19792AE6-488C-4008-8F22-36C31A76A851}" type="presParOf" srcId="{5FD019E8-AAB6-4A30-B54F-DB21E3744705}" destId="{FAF37029-8201-4477-A5CA-AA8AE42FA80B}" srcOrd="0" destOrd="0" presId="urn:microsoft.com/office/officeart/2008/layout/VerticalCurvedList"/>
    <dgm:cxn modelId="{DC81F8D9-7BFC-4C05-8C99-7FCADD628E90}" type="presParOf" srcId="{5FD019E8-AAB6-4A30-B54F-DB21E3744705}" destId="{63C4A618-BA9D-4A60-8363-BB23FFC79E7C}" srcOrd="1" destOrd="0" presId="urn:microsoft.com/office/officeart/2008/layout/VerticalCurvedList"/>
    <dgm:cxn modelId="{0013DA5D-4373-4017-A8B9-8719B818A1A6}" type="presParOf" srcId="{5FD019E8-AAB6-4A30-B54F-DB21E3744705}" destId="{914BBD61-B313-4402-99B0-44248859D5A5}" srcOrd="2" destOrd="0" presId="urn:microsoft.com/office/officeart/2008/layout/VerticalCurvedList"/>
    <dgm:cxn modelId="{EDAD3763-0E7D-4096-8A25-6E7256FD7A4D}" type="presParOf" srcId="{5FD019E8-AAB6-4A30-B54F-DB21E3744705}" destId="{43D63804-62EA-4E5E-87E7-D8DE7742C8CC}" srcOrd="3" destOrd="0" presId="urn:microsoft.com/office/officeart/2008/layout/VerticalCurvedList"/>
    <dgm:cxn modelId="{D11011FB-8FE9-44B7-915D-9256B01EB3C9}" type="presParOf" srcId="{B19BAD0B-FB1C-4E8D-9C97-76900100F6E8}" destId="{6F05CEC3-B265-4D52-8E87-789610C8E980}" srcOrd="1" destOrd="0" presId="urn:microsoft.com/office/officeart/2008/layout/VerticalCurvedList"/>
    <dgm:cxn modelId="{B83BD67F-232A-4E03-A9C1-4A648248ACD2}" type="presParOf" srcId="{B19BAD0B-FB1C-4E8D-9C97-76900100F6E8}" destId="{07361E1E-BD2B-4C3F-A7E4-EA0CE8DDED3C}" srcOrd="2" destOrd="0" presId="urn:microsoft.com/office/officeart/2008/layout/VerticalCurvedList"/>
    <dgm:cxn modelId="{84B75BFA-E2FD-4F57-B355-E68B9FC30A36}" type="presParOf" srcId="{07361E1E-BD2B-4C3F-A7E4-EA0CE8DDED3C}" destId="{65E80436-7920-4E55-955F-BBEA08B130CD}" srcOrd="0" destOrd="0" presId="urn:microsoft.com/office/officeart/2008/layout/VerticalCurvedList"/>
    <dgm:cxn modelId="{4767FF13-CBFA-426A-B129-26638348596C}" type="presParOf" srcId="{B19BAD0B-FB1C-4E8D-9C97-76900100F6E8}" destId="{15A5E1C8-116B-4FFE-B930-5D714CC0DD5E}" srcOrd="3" destOrd="0" presId="urn:microsoft.com/office/officeart/2008/layout/VerticalCurvedList"/>
    <dgm:cxn modelId="{50E048D8-C9BD-4CC8-895B-01B207CD7638}" type="presParOf" srcId="{B19BAD0B-FB1C-4E8D-9C97-76900100F6E8}" destId="{D462EF72-FAF8-499F-9B46-0E399EDA4C73}" srcOrd="4" destOrd="0" presId="urn:microsoft.com/office/officeart/2008/layout/VerticalCurvedList"/>
    <dgm:cxn modelId="{AECE747A-BE8C-4721-849F-D171D6CDD4BC}" type="presParOf" srcId="{D462EF72-FAF8-499F-9B46-0E399EDA4C73}" destId="{9A3EBB5C-CB8C-4DD6-959E-73248D753A83}" srcOrd="0" destOrd="0" presId="urn:microsoft.com/office/officeart/2008/layout/VerticalCurvedList"/>
    <dgm:cxn modelId="{0E1FED1C-80BD-4D3F-BDE8-D33D0E46F8DD}" type="presParOf" srcId="{B19BAD0B-FB1C-4E8D-9C97-76900100F6E8}" destId="{CB171090-40F2-4186-B301-85FB40AB5C20}" srcOrd="5" destOrd="0" presId="urn:microsoft.com/office/officeart/2008/layout/VerticalCurvedList"/>
    <dgm:cxn modelId="{B4F5AD6D-5278-43AA-A0BD-9069682A4A23}" type="presParOf" srcId="{B19BAD0B-FB1C-4E8D-9C97-76900100F6E8}" destId="{8557185D-2C47-4834-9439-A7BF707F989E}" srcOrd="6" destOrd="0" presId="urn:microsoft.com/office/officeart/2008/layout/VerticalCurvedList"/>
    <dgm:cxn modelId="{114623E5-73C6-4B14-BD40-C6979B2C6BE0}" type="presParOf" srcId="{8557185D-2C47-4834-9439-A7BF707F989E}" destId="{090EFD25-651F-4D5F-8073-DDB12A201E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0D3B44-BB3E-4005-99AC-15272ABE70E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A6126-7799-4A4D-91CE-ECA2C82CEB60}">
      <dgm:prSet phldrT="[Text]"/>
      <dgm:spPr/>
      <dgm:t>
        <a:bodyPr/>
        <a:lstStyle/>
        <a:p>
          <a:r>
            <a:rPr lang="en-US" dirty="0" smtClean="0"/>
            <a:t>October 19, 2016 </a:t>
          </a:r>
          <a:endParaRPr lang="en-US" dirty="0"/>
        </a:p>
      </dgm:t>
    </dgm:pt>
    <dgm:pt modelId="{55B7E718-9BD5-49C8-B623-CCC5DB133764}" type="parTrans" cxnId="{373B2CD0-DDA4-4CEB-B98C-A30C3C600F34}">
      <dgm:prSet/>
      <dgm:spPr/>
      <dgm:t>
        <a:bodyPr/>
        <a:lstStyle/>
        <a:p>
          <a:endParaRPr lang="en-US"/>
        </a:p>
      </dgm:t>
    </dgm:pt>
    <dgm:pt modelId="{7BF63E82-9170-447A-883A-B17C00AF3A3F}" type="sibTrans" cxnId="{373B2CD0-DDA4-4CEB-B98C-A30C3C600F34}">
      <dgm:prSet/>
      <dgm:spPr/>
      <dgm:t>
        <a:bodyPr/>
        <a:lstStyle/>
        <a:p>
          <a:endParaRPr lang="en-US"/>
        </a:p>
      </dgm:t>
    </dgm:pt>
    <dgm:pt modelId="{A4D3B2DE-9156-4FDE-A18E-BD065F3C1158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RFQ Due Date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5638017-FE9D-4281-BD57-2DF0114EE55E}" type="parTrans" cxnId="{597BA7D7-B4D4-48F7-A79E-099F8FDFF563}">
      <dgm:prSet/>
      <dgm:spPr/>
      <dgm:t>
        <a:bodyPr/>
        <a:lstStyle/>
        <a:p>
          <a:endParaRPr lang="en-US"/>
        </a:p>
      </dgm:t>
    </dgm:pt>
    <dgm:pt modelId="{D7F08A64-7095-40EE-8280-72FD7C8279CA}" type="sibTrans" cxnId="{597BA7D7-B4D4-48F7-A79E-099F8FDFF563}">
      <dgm:prSet/>
      <dgm:spPr/>
      <dgm:t>
        <a:bodyPr/>
        <a:lstStyle/>
        <a:p>
          <a:endParaRPr lang="en-US"/>
        </a:p>
      </dgm:t>
    </dgm:pt>
    <dgm:pt modelId="{0DA35FCF-AE5F-4C2B-BF53-D7F08DD3B528}">
      <dgm:prSet phldrT="[Text]"/>
      <dgm:spPr/>
      <dgm:t>
        <a:bodyPr/>
        <a:lstStyle/>
        <a:p>
          <a:r>
            <a:rPr lang="en-US" dirty="0" smtClean="0"/>
            <a:t>October 20, 2016 to November 17, 2016</a:t>
          </a:r>
          <a:endParaRPr lang="en-US" dirty="0"/>
        </a:p>
      </dgm:t>
    </dgm:pt>
    <dgm:pt modelId="{751BCD76-688F-4201-AFEF-3425A583B0DB}" type="parTrans" cxnId="{DADB920E-0A4F-4A2F-961E-FD976F32AE94}">
      <dgm:prSet/>
      <dgm:spPr/>
      <dgm:t>
        <a:bodyPr/>
        <a:lstStyle/>
        <a:p>
          <a:endParaRPr lang="en-US"/>
        </a:p>
      </dgm:t>
    </dgm:pt>
    <dgm:pt modelId="{B3C3F019-5912-4827-BF70-B2E88AA1D84A}" type="sibTrans" cxnId="{DADB920E-0A4F-4A2F-961E-FD976F32AE94}">
      <dgm:prSet/>
      <dgm:spPr/>
      <dgm:t>
        <a:bodyPr/>
        <a:lstStyle/>
        <a:p>
          <a:endParaRPr lang="en-US"/>
        </a:p>
      </dgm:t>
    </dgm:pt>
    <dgm:pt modelId="{B5D8FEFA-8A0B-4A90-A02D-DE8E2A033042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PHA Evaluation Period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F564B5F-49CF-4892-8F9B-8F8DFFBE2249}" type="parTrans" cxnId="{E0214F15-79F5-4370-9707-6BB9BC6836A6}">
      <dgm:prSet/>
      <dgm:spPr/>
      <dgm:t>
        <a:bodyPr/>
        <a:lstStyle/>
        <a:p>
          <a:endParaRPr lang="en-US"/>
        </a:p>
      </dgm:t>
    </dgm:pt>
    <dgm:pt modelId="{C3F31560-2A05-4035-B869-49574CB63E1F}" type="sibTrans" cxnId="{E0214F15-79F5-4370-9707-6BB9BC6836A6}">
      <dgm:prSet/>
      <dgm:spPr/>
      <dgm:t>
        <a:bodyPr/>
        <a:lstStyle/>
        <a:p>
          <a:endParaRPr lang="en-US"/>
        </a:p>
      </dgm:t>
    </dgm:pt>
    <dgm:pt modelId="{9C0E4FEF-18B8-4DBA-956D-62F2CC03D938}">
      <dgm:prSet phldrT="[Text]"/>
      <dgm:spPr/>
      <dgm:t>
        <a:bodyPr/>
        <a:lstStyle/>
        <a:p>
          <a:r>
            <a:rPr lang="en-US" dirty="0" smtClean="0"/>
            <a:t>December 13, 2016 or January 24, 2017</a:t>
          </a:r>
          <a:endParaRPr lang="en-US" dirty="0"/>
        </a:p>
      </dgm:t>
    </dgm:pt>
    <dgm:pt modelId="{C8CEF558-73A1-4CF7-A07C-418F873D04AB}" type="parTrans" cxnId="{7F14D804-4447-4387-AFFA-B9E1C93A5734}">
      <dgm:prSet/>
      <dgm:spPr/>
      <dgm:t>
        <a:bodyPr/>
        <a:lstStyle/>
        <a:p>
          <a:endParaRPr lang="en-US"/>
        </a:p>
      </dgm:t>
    </dgm:pt>
    <dgm:pt modelId="{4B421E6E-FADD-4EF3-AA4B-B7632AF9EE3C}" type="sibTrans" cxnId="{7F14D804-4447-4387-AFFA-B9E1C93A5734}">
      <dgm:prSet/>
      <dgm:spPr/>
      <dgm:t>
        <a:bodyPr/>
        <a:lstStyle/>
        <a:p>
          <a:endParaRPr lang="en-US"/>
        </a:p>
      </dgm:t>
    </dgm:pt>
    <dgm:pt modelId="{4B01683D-B4E6-40A2-B9E7-8C47B4682662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Port Commission Meeting to Award Contract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0AD1FB4-E5E8-44EA-9D9B-0B6F53DC946C}" type="parTrans" cxnId="{AB7F762B-09F1-424D-9E7A-8A6BC6134620}">
      <dgm:prSet/>
      <dgm:spPr/>
      <dgm:t>
        <a:bodyPr/>
        <a:lstStyle/>
        <a:p>
          <a:endParaRPr lang="en-US"/>
        </a:p>
      </dgm:t>
    </dgm:pt>
    <dgm:pt modelId="{6FAF0AEE-7613-40D9-9F64-5A651C6358E3}" type="sibTrans" cxnId="{AB7F762B-09F1-424D-9E7A-8A6BC6134620}">
      <dgm:prSet/>
      <dgm:spPr/>
      <dgm:t>
        <a:bodyPr/>
        <a:lstStyle/>
        <a:p>
          <a:endParaRPr lang="en-US"/>
        </a:p>
      </dgm:t>
    </dgm:pt>
    <dgm:pt modelId="{2378C012-6CE7-4C28-A9CC-756630A933C6}" type="pres">
      <dgm:prSet presAssocID="{1A0D3B44-BB3E-4005-99AC-15272ABE70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BC818C-0FE5-4F63-9AFD-618ADCF8E4D7}" type="pres">
      <dgm:prSet presAssocID="{9C0E4FEF-18B8-4DBA-956D-62F2CC03D938}" presName="boxAndChildren" presStyleCnt="0"/>
      <dgm:spPr/>
    </dgm:pt>
    <dgm:pt modelId="{80E94441-1CAE-4BBC-B0E8-6C0A04137A03}" type="pres">
      <dgm:prSet presAssocID="{9C0E4FEF-18B8-4DBA-956D-62F2CC03D938}" presName="parentTextBox" presStyleLbl="node1" presStyleIdx="0" presStyleCnt="3"/>
      <dgm:spPr/>
      <dgm:t>
        <a:bodyPr/>
        <a:lstStyle/>
        <a:p>
          <a:endParaRPr lang="en-US"/>
        </a:p>
      </dgm:t>
    </dgm:pt>
    <dgm:pt modelId="{67C411C4-DD38-4F86-B2C0-CBC4455A5490}" type="pres">
      <dgm:prSet presAssocID="{9C0E4FEF-18B8-4DBA-956D-62F2CC03D938}" presName="entireBox" presStyleLbl="node1" presStyleIdx="0" presStyleCnt="3"/>
      <dgm:spPr/>
      <dgm:t>
        <a:bodyPr/>
        <a:lstStyle/>
        <a:p>
          <a:endParaRPr lang="en-US"/>
        </a:p>
      </dgm:t>
    </dgm:pt>
    <dgm:pt modelId="{EE1E3C19-B399-4D46-9007-69A9E60BB40B}" type="pres">
      <dgm:prSet presAssocID="{9C0E4FEF-18B8-4DBA-956D-62F2CC03D938}" presName="descendantBox" presStyleCnt="0"/>
      <dgm:spPr/>
    </dgm:pt>
    <dgm:pt modelId="{F69AB028-C653-4969-81D0-F739FB0C71F8}" type="pres">
      <dgm:prSet presAssocID="{4B01683D-B4E6-40A2-B9E7-8C47B468266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D6187-C997-4316-8DB2-A88C13D76DF2}" type="pres">
      <dgm:prSet presAssocID="{B3C3F019-5912-4827-BF70-B2E88AA1D84A}" presName="sp" presStyleCnt="0"/>
      <dgm:spPr/>
    </dgm:pt>
    <dgm:pt modelId="{91169827-078A-470D-9259-E6CE2F7C8E18}" type="pres">
      <dgm:prSet presAssocID="{0DA35FCF-AE5F-4C2B-BF53-D7F08DD3B528}" presName="arrowAndChildren" presStyleCnt="0"/>
      <dgm:spPr/>
    </dgm:pt>
    <dgm:pt modelId="{336AC519-AA58-4D9D-AFC3-1399CCDEEAE3}" type="pres">
      <dgm:prSet presAssocID="{0DA35FCF-AE5F-4C2B-BF53-D7F08DD3B52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497FB24-8BEC-41A0-8D66-23632CE258A4}" type="pres">
      <dgm:prSet presAssocID="{0DA35FCF-AE5F-4C2B-BF53-D7F08DD3B528}" presName="arrow" presStyleLbl="node1" presStyleIdx="1" presStyleCnt="3" custLinFactNeighborX="-656" custLinFactNeighborY="-2320"/>
      <dgm:spPr/>
      <dgm:t>
        <a:bodyPr/>
        <a:lstStyle/>
        <a:p>
          <a:endParaRPr lang="en-US"/>
        </a:p>
      </dgm:t>
    </dgm:pt>
    <dgm:pt modelId="{1AD0F61F-CC07-4D77-9413-BA2A00571256}" type="pres">
      <dgm:prSet presAssocID="{0DA35FCF-AE5F-4C2B-BF53-D7F08DD3B528}" presName="descendantArrow" presStyleCnt="0"/>
      <dgm:spPr/>
    </dgm:pt>
    <dgm:pt modelId="{7FC0CCB8-DC83-4C41-84FB-A5C680B056C7}" type="pres">
      <dgm:prSet presAssocID="{B5D8FEFA-8A0B-4A90-A02D-DE8E2A033042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5820F-F359-4A03-9A06-24D16E3B5999}" type="pres">
      <dgm:prSet presAssocID="{7BF63E82-9170-447A-883A-B17C00AF3A3F}" presName="sp" presStyleCnt="0"/>
      <dgm:spPr/>
    </dgm:pt>
    <dgm:pt modelId="{D107864B-56C1-4A0F-ACFE-4FB089BDEF7D}" type="pres">
      <dgm:prSet presAssocID="{5ABA6126-7799-4A4D-91CE-ECA2C82CEB60}" presName="arrowAndChildren" presStyleCnt="0"/>
      <dgm:spPr/>
    </dgm:pt>
    <dgm:pt modelId="{155DD665-5814-4241-8696-F54D2133B685}" type="pres">
      <dgm:prSet presAssocID="{5ABA6126-7799-4A4D-91CE-ECA2C82CEB6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4B4A300-8C22-4B11-845E-A8AAE0378754}" type="pres">
      <dgm:prSet presAssocID="{5ABA6126-7799-4A4D-91CE-ECA2C82CEB60}" presName="arrow" presStyleLbl="node1" presStyleIdx="2" presStyleCnt="3" custLinFactNeighborY="-46"/>
      <dgm:spPr/>
      <dgm:t>
        <a:bodyPr/>
        <a:lstStyle/>
        <a:p>
          <a:endParaRPr lang="en-US"/>
        </a:p>
      </dgm:t>
    </dgm:pt>
    <dgm:pt modelId="{013A8CED-0ACD-4DD0-95F4-ACB2912C8E59}" type="pres">
      <dgm:prSet presAssocID="{5ABA6126-7799-4A4D-91CE-ECA2C82CEB60}" presName="descendantArrow" presStyleCnt="0"/>
      <dgm:spPr/>
    </dgm:pt>
    <dgm:pt modelId="{BC55A6AB-CFD5-4390-8A9E-0D2905A199B6}" type="pres">
      <dgm:prSet presAssocID="{A4D3B2DE-9156-4FDE-A18E-BD065F3C1158}" presName="childTextArrow" presStyleLbl="fgAccFollowNode1" presStyleIdx="2" presStyleCnt="3" custLinFactNeighborX="6563" custLinFactNeighborY="-14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7091A-83EA-4FF1-89CF-F230B07CB135}" type="presOf" srcId="{9C0E4FEF-18B8-4DBA-956D-62F2CC03D938}" destId="{67C411C4-DD38-4F86-B2C0-CBC4455A5490}" srcOrd="1" destOrd="0" presId="urn:microsoft.com/office/officeart/2005/8/layout/process4"/>
    <dgm:cxn modelId="{373B2CD0-DDA4-4CEB-B98C-A30C3C600F34}" srcId="{1A0D3B44-BB3E-4005-99AC-15272ABE70E0}" destId="{5ABA6126-7799-4A4D-91CE-ECA2C82CEB60}" srcOrd="0" destOrd="0" parTransId="{55B7E718-9BD5-49C8-B623-CCC5DB133764}" sibTransId="{7BF63E82-9170-447A-883A-B17C00AF3A3F}"/>
    <dgm:cxn modelId="{597BA7D7-B4D4-48F7-A79E-099F8FDFF563}" srcId="{5ABA6126-7799-4A4D-91CE-ECA2C82CEB60}" destId="{A4D3B2DE-9156-4FDE-A18E-BD065F3C1158}" srcOrd="0" destOrd="0" parTransId="{F5638017-FE9D-4281-BD57-2DF0114EE55E}" sibTransId="{D7F08A64-7095-40EE-8280-72FD7C8279CA}"/>
    <dgm:cxn modelId="{579CA79C-A993-4CD7-A18D-7C1238EF89E4}" type="presOf" srcId="{0DA35FCF-AE5F-4C2B-BF53-D7F08DD3B528}" destId="{336AC519-AA58-4D9D-AFC3-1399CCDEEAE3}" srcOrd="0" destOrd="0" presId="urn:microsoft.com/office/officeart/2005/8/layout/process4"/>
    <dgm:cxn modelId="{C78F6B51-341C-4EEF-B368-0B6A6B21FBDA}" type="presOf" srcId="{A4D3B2DE-9156-4FDE-A18E-BD065F3C1158}" destId="{BC55A6AB-CFD5-4390-8A9E-0D2905A199B6}" srcOrd="0" destOrd="0" presId="urn:microsoft.com/office/officeart/2005/8/layout/process4"/>
    <dgm:cxn modelId="{E0214F15-79F5-4370-9707-6BB9BC6836A6}" srcId="{0DA35FCF-AE5F-4C2B-BF53-D7F08DD3B528}" destId="{B5D8FEFA-8A0B-4A90-A02D-DE8E2A033042}" srcOrd="0" destOrd="0" parTransId="{6F564B5F-49CF-4892-8F9B-8F8DFFBE2249}" sibTransId="{C3F31560-2A05-4035-B869-49574CB63E1F}"/>
    <dgm:cxn modelId="{7F14D804-4447-4387-AFFA-B9E1C93A5734}" srcId="{1A0D3B44-BB3E-4005-99AC-15272ABE70E0}" destId="{9C0E4FEF-18B8-4DBA-956D-62F2CC03D938}" srcOrd="2" destOrd="0" parTransId="{C8CEF558-73A1-4CF7-A07C-418F873D04AB}" sibTransId="{4B421E6E-FADD-4EF3-AA4B-B7632AF9EE3C}"/>
    <dgm:cxn modelId="{DADB920E-0A4F-4A2F-961E-FD976F32AE94}" srcId="{1A0D3B44-BB3E-4005-99AC-15272ABE70E0}" destId="{0DA35FCF-AE5F-4C2B-BF53-D7F08DD3B528}" srcOrd="1" destOrd="0" parTransId="{751BCD76-688F-4201-AFEF-3425A583B0DB}" sibTransId="{B3C3F019-5912-4827-BF70-B2E88AA1D84A}"/>
    <dgm:cxn modelId="{23D8A46B-B7BF-461D-B60C-D5F786F71CED}" type="presOf" srcId="{0DA35FCF-AE5F-4C2B-BF53-D7F08DD3B528}" destId="{3497FB24-8BEC-41A0-8D66-23632CE258A4}" srcOrd="1" destOrd="0" presId="urn:microsoft.com/office/officeart/2005/8/layout/process4"/>
    <dgm:cxn modelId="{AB7F762B-09F1-424D-9E7A-8A6BC6134620}" srcId="{9C0E4FEF-18B8-4DBA-956D-62F2CC03D938}" destId="{4B01683D-B4E6-40A2-B9E7-8C47B4682662}" srcOrd="0" destOrd="0" parTransId="{20AD1FB4-E5E8-44EA-9D9B-0B6F53DC946C}" sibTransId="{6FAF0AEE-7613-40D9-9F64-5A651C6358E3}"/>
    <dgm:cxn modelId="{F852F53D-BE6D-4C75-888B-1B800DFF0B4E}" type="presOf" srcId="{5ABA6126-7799-4A4D-91CE-ECA2C82CEB60}" destId="{14B4A300-8C22-4B11-845E-A8AAE0378754}" srcOrd="1" destOrd="0" presId="urn:microsoft.com/office/officeart/2005/8/layout/process4"/>
    <dgm:cxn modelId="{735A4685-44E7-48F4-BC1A-A6EB6D6EF406}" type="presOf" srcId="{1A0D3B44-BB3E-4005-99AC-15272ABE70E0}" destId="{2378C012-6CE7-4C28-A9CC-756630A933C6}" srcOrd="0" destOrd="0" presId="urn:microsoft.com/office/officeart/2005/8/layout/process4"/>
    <dgm:cxn modelId="{0FD1CFA4-7CC7-45B1-A584-AEDF5D9DFB41}" type="presOf" srcId="{5ABA6126-7799-4A4D-91CE-ECA2C82CEB60}" destId="{155DD665-5814-4241-8696-F54D2133B685}" srcOrd="0" destOrd="0" presId="urn:microsoft.com/office/officeart/2005/8/layout/process4"/>
    <dgm:cxn modelId="{8566AB05-B94B-4392-99C2-2086162A8254}" type="presOf" srcId="{B5D8FEFA-8A0B-4A90-A02D-DE8E2A033042}" destId="{7FC0CCB8-DC83-4C41-84FB-A5C680B056C7}" srcOrd="0" destOrd="0" presId="urn:microsoft.com/office/officeart/2005/8/layout/process4"/>
    <dgm:cxn modelId="{C888B277-DAB5-4C5B-ACC2-F121411E76E6}" type="presOf" srcId="{4B01683D-B4E6-40A2-B9E7-8C47B4682662}" destId="{F69AB028-C653-4969-81D0-F739FB0C71F8}" srcOrd="0" destOrd="0" presId="urn:microsoft.com/office/officeart/2005/8/layout/process4"/>
    <dgm:cxn modelId="{27F57EB9-A354-4864-812B-D4163CB79EF2}" type="presOf" srcId="{9C0E4FEF-18B8-4DBA-956D-62F2CC03D938}" destId="{80E94441-1CAE-4BBC-B0E8-6C0A04137A03}" srcOrd="0" destOrd="0" presId="urn:microsoft.com/office/officeart/2005/8/layout/process4"/>
    <dgm:cxn modelId="{80EFD691-0938-4664-8CF4-4B2B10868044}" type="presParOf" srcId="{2378C012-6CE7-4C28-A9CC-756630A933C6}" destId="{10BC818C-0FE5-4F63-9AFD-618ADCF8E4D7}" srcOrd="0" destOrd="0" presId="urn:microsoft.com/office/officeart/2005/8/layout/process4"/>
    <dgm:cxn modelId="{BAB0D265-91D7-44B6-B658-489F11965693}" type="presParOf" srcId="{10BC818C-0FE5-4F63-9AFD-618ADCF8E4D7}" destId="{80E94441-1CAE-4BBC-B0E8-6C0A04137A03}" srcOrd="0" destOrd="0" presId="urn:microsoft.com/office/officeart/2005/8/layout/process4"/>
    <dgm:cxn modelId="{A4B2C2B0-B7AE-4E77-83F4-AF81A049E1A6}" type="presParOf" srcId="{10BC818C-0FE5-4F63-9AFD-618ADCF8E4D7}" destId="{67C411C4-DD38-4F86-B2C0-CBC4455A5490}" srcOrd="1" destOrd="0" presId="urn:microsoft.com/office/officeart/2005/8/layout/process4"/>
    <dgm:cxn modelId="{FF6D71FD-96E3-4C12-B3DF-1D4DC0D18457}" type="presParOf" srcId="{10BC818C-0FE5-4F63-9AFD-618ADCF8E4D7}" destId="{EE1E3C19-B399-4D46-9007-69A9E60BB40B}" srcOrd="2" destOrd="0" presId="urn:microsoft.com/office/officeart/2005/8/layout/process4"/>
    <dgm:cxn modelId="{9E3F3955-66F3-4200-9ECC-3CE7DC41F86B}" type="presParOf" srcId="{EE1E3C19-B399-4D46-9007-69A9E60BB40B}" destId="{F69AB028-C653-4969-81D0-F739FB0C71F8}" srcOrd="0" destOrd="0" presId="urn:microsoft.com/office/officeart/2005/8/layout/process4"/>
    <dgm:cxn modelId="{43587AAE-8B77-4A2B-8502-4DCA5ECA6327}" type="presParOf" srcId="{2378C012-6CE7-4C28-A9CC-756630A933C6}" destId="{147D6187-C997-4316-8DB2-A88C13D76DF2}" srcOrd="1" destOrd="0" presId="urn:microsoft.com/office/officeart/2005/8/layout/process4"/>
    <dgm:cxn modelId="{847CFAB9-9CF2-4FC8-9183-1B23BE6B8804}" type="presParOf" srcId="{2378C012-6CE7-4C28-A9CC-756630A933C6}" destId="{91169827-078A-470D-9259-E6CE2F7C8E18}" srcOrd="2" destOrd="0" presId="urn:microsoft.com/office/officeart/2005/8/layout/process4"/>
    <dgm:cxn modelId="{B93A7CFB-138F-4D71-8ABD-F7CE986B8462}" type="presParOf" srcId="{91169827-078A-470D-9259-E6CE2F7C8E18}" destId="{336AC519-AA58-4D9D-AFC3-1399CCDEEAE3}" srcOrd="0" destOrd="0" presId="urn:microsoft.com/office/officeart/2005/8/layout/process4"/>
    <dgm:cxn modelId="{A6EEEAED-7ED8-4278-A2C5-60B0EF6B5038}" type="presParOf" srcId="{91169827-078A-470D-9259-E6CE2F7C8E18}" destId="{3497FB24-8BEC-41A0-8D66-23632CE258A4}" srcOrd="1" destOrd="0" presId="urn:microsoft.com/office/officeart/2005/8/layout/process4"/>
    <dgm:cxn modelId="{858C2641-95AA-45B3-B6CC-0492B5632ACA}" type="presParOf" srcId="{91169827-078A-470D-9259-E6CE2F7C8E18}" destId="{1AD0F61F-CC07-4D77-9413-BA2A00571256}" srcOrd="2" destOrd="0" presId="urn:microsoft.com/office/officeart/2005/8/layout/process4"/>
    <dgm:cxn modelId="{6745F0C8-763A-43DF-A0FF-9BB877B189EF}" type="presParOf" srcId="{1AD0F61F-CC07-4D77-9413-BA2A00571256}" destId="{7FC0CCB8-DC83-4C41-84FB-A5C680B056C7}" srcOrd="0" destOrd="0" presId="urn:microsoft.com/office/officeart/2005/8/layout/process4"/>
    <dgm:cxn modelId="{6CCA8A08-B3E1-47FC-ACBD-2641170FC423}" type="presParOf" srcId="{2378C012-6CE7-4C28-A9CC-756630A933C6}" destId="{DBE5820F-F359-4A03-9A06-24D16E3B5999}" srcOrd="3" destOrd="0" presId="urn:microsoft.com/office/officeart/2005/8/layout/process4"/>
    <dgm:cxn modelId="{9B83A67F-B481-4EB4-B1A7-504011B739A0}" type="presParOf" srcId="{2378C012-6CE7-4C28-A9CC-756630A933C6}" destId="{D107864B-56C1-4A0F-ACFE-4FB089BDEF7D}" srcOrd="4" destOrd="0" presId="urn:microsoft.com/office/officeart/2005/8/layout/process4"/>
    <dgm:cxn modelId="{CE0930A1-F330-4160-B9E6-B4CD926EEB10}" type="presParOf" srcId="{D107864B-56C1-4A0F-ACFE-4FB089BDEF7D}" destId="{155DD665-5814-4241-8696-F54D2133B685}" srcOrd="0" destOrd="0" presId="urn:microsoft.com/office/officeart/2005/8/layout/process4"/>
    <dgm:cxn modelId="{C5534C48-C68D-40BA-AFE8-AA0A0A099867}" type="presParOf" srcId="{D107864B-56C1-4A0F-ACFE-4FB089BDEF7D}" destId="{14B4A300-8C22-4B11-845E-A8AAE0378754}" srcOrd="1" destOrd="0" presId="urn:microsoft.com/office/officeart/2005/8/layout/process4"/>
    <dgm:cxn modelId="{AF8AB3D7-E746-4A51-85B1-3AEAC6A04E61}" type="presParOf" srcId="{D107864B-56C1-4A0F-ACFE-4FB089BDEF7D}" destId="{013A8CED-0ACD-4DD0-95F4-ACB2912C8E59}" srcOrd="2" destOrd="0" presId="urn:microsoft.com/office/officeart/2005/8/layout/process4"/>
    <dgm:cxn modelId="{E9CD2390-7159-4AF8-AE1B-2CB3263CFFF8}" type="presParOf" srcId="{013A8CED-0ACD-4DD0-95F4-ACB2912C8E59}" destId="{BC55A6AB-CFD5-4390-8A9E-0D2905A199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DA04C-52F4-481D-9EB6-1D8973CF8100}">
      <dsp:nvSpPr>
        <dsp:cNvPr id="0" name=""/>
        <dsp:cNvSpPr/>
      </dsp:nvSpPr>
      <dsp:spPr>
        <a:xfrm rot="5400000">
          <a:off x="-235386" y="235942"/>
          <a:ext cx="1569246" cy="1098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1st</a:t>
          </a:r>
          <a:endParaRPr lang="en-US" sz="3000" kern="1200" dirty="0"/>
        </a:p>
      </dsp:txBody>
      <dsp:txXfrm rot="-5400000">
        <a:off x="1" y="549791"/>
        <a:ext cx="1098472" cy="470774"/>
      </dsp:txXfrm>
    </dsp:sp>
    <dsp:sp modelId="{2076B721-66E5-4F19-A3D3-45E115D5890E}">
      <dsp:nvSpPr>
        <dsp:cNvPr id="0" name=""/>
        <dsp:cNvSpPr/>
      </dsp:nvSpPr>
      <dsp:spPr>
        <a:xfrm rot="5400000">
          <a:off x="4122783" y="-3023755"/>
          <a:ext cx="1020010" cy="7068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Internal preliminary rank and evaluate meeting, short listing firms/teams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98473" y="50348"/>
        <a:ext cx="7018839" cy="920424"/>
      </dsp:txXfrm>
    </dsp:sp>
    <dsp:sp modelId="{BE7F37E3-06F7-4ACC-8C86-F6B952165B70}">
      <dsp:nvSpPr>
        <dsp:cNvPr id="0" name=""/>
        <dsp:cNvSpPr/>
      </dsp:nvSpPr>
      <dsp:spPr>
        <a:xfrm rot="5400000">
          <a:off x="-235386" y="1610586"/>
          <a:ext cx="1569246" cy="1098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2nd</a:t>
          </a:r>
          <a:endParaRPr lang="en-US" sz="3000" kern="1200" dirty="0"/>
        </a:p>
      </dsp:txBody>
      <dsp:txXfrm rot="-5400000">
        <a:off x="1" y="1924435"/>
        <a:ext cx="1098472" cy="470774"/>
      </dsp:txXfrm>
    </dsp:sp>
    <dsp:sp modelId="{28EDF88F-E043-435E-A49F-7F516AD5EDA8}">
      <dsp:nvSpPr>
        <dsp:cNvPr id="0" name=""/>
        <dsp:cNvSpPr/>
      </dsp:nvSpPr>
      <dsp:spPr>
        <a:xfrm rot="5400000">
          <a:off x="4122783" y="-1649111"/>
          <a:ext cx="1020010" cy="7068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Short listed firms/teams </a:t>
          </a:r>
          <a:r>
            <a:rPr lang="en-US" sz="2100" b="1" u="sng" kern="1200" dirty="0" smtClean="0">
              <a:solidFill>
                <a:schemeClr val="accent1">
                  <a:lumMod val="75000"/>
                </a:schemeClr>
              </a:solidFill>
            </a:rPr>
            <a:t>may</a:t>
          </a: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 personally present their qualifications to PHA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98473" y="1424992"/>
        <a:ext cx="7018839" cy="920424"/>
      </dsp:txXfrm>
    </dsp:sp>
    <dsp:sp modelId="{0DC8E5F4-AB3C-45E0-B551-5068F493BA5E}">
      <dsp:nvSpPr>
        <dsp:cNvPr id="0" name=""/>
        <dsp:cNvSpPr/>
      </dsp:nvSpPr>
      <dsp:spPr>
        <a:xfrm rot="5400000">
          <a:off x="-235386" y="2985230"/>
          <a:ext cx="1569246" cy="1098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3rd</a:t>
          </a:r>
          <a:endParaRPr lang="en-US" sz="3000" kern="1200" dirty="0"/>
        </a:p>
      </dsp:txBody>
      <dsp:txXfrm rot="-5400000">
        <a:off x="1" y="3299079"/>
        <a:ext cx="1098472" cy="470774"/>
      </dsp:txXfrm>
    </dsp:sp>
    <dsp:sp modelId="{AD951ED8-68A9-48ED-9C36-B42BC4F5429E}">
      <dsp:nvSpPr>
        <dsp:cNvPr id="0" name=""/>
        <dsp:cNvSpPr/>
      </dsp:nvSpPr>
      <dsp:spPr>
        <a:xfrm rot="5400000">
          <a:off x="4122783" y="-274467"/>
          <a:ext cx="1020010" cy="7068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PHA will select most highly qualified firm/team from short list based on demonstration competence and qualifications (Commission Award)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98473" y="2799636"/>
        <a:ext cx="7018839" cy="920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4A618-BA9D-4A60-8363-BB23FFC79E7C}">
      <dsp:nvSpPr>
        <dsp:cNvPr id="0" name=""/>
        <dsp:cNvSpPr/>
      </dsp:nvSpPr>
      <dsp:spPr>
        <a:xfrm>
          <a:off x="-4801698" y="-735932"/>
          <a:ext cx="5719148" cy="5719148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CEC3-B265-4D52-8E87-789610C8E980}">
      <dsp:nvSpPr>
        <dsp:cNvPr id="0" name=""/>
        <dsp:cNvSpPr/>
      </dsp:nvSpPr>
      <dsp:spPr>
        <a:xfrm>
          <a:off x="590054" y="42472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Format &amp; Delivery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Completeness of requested information; organization and ease of identifying content</a:t>
          </a:r>
          <a:endParaRPr lang="en-US" sz="1400" kern="1200" dirty="0"/>
        </a:p>
      </dsp:txBody>
      <dsp:txXfrm>
        <a:off x="590054" y="424728"/>
        <a:ext cx="7107818" cy="849456"/>
      </dsp:txXfrm>
    </dsp:sp>
    <dsp:sp modelId="{65E80436-7920-4E55-955F-BBEA08B130CD}">
      <dsp:nvSpPr>
        <dsp:cNvPr id="0" name=""/>
        <dsp:cNvSpPr/>
      </dsp:nvSpPr>
      <dsp:spPr>
        <a:xfrm>
          <a:off x="59143" y="31854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5E1C8-116B-4FFE-B930-5D714CC0DD5E}">
      <dsp:nvSpPr>
        <dsp:cNvPr id="0" name=""/>
        <dsp:cNvSpPr/>
      </dsp:nvSpPr>
      <dsp:spPr>
        <a:xfrm>
          <a:off x="898831" y="1698913"/>
          <a:ext cx="6799041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Corporate Expectation of Respondent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Proof of licensing and registration; required ownership information; list of similar projects completed by firm within the last 5 years</a:t>
          </a:r>
          <a:endParaRPr lang="en-US" sz="1400" kern="1200" dirty="0"/>
        </a:p>
      </dsp:txBody>
      <dsp:txXfrm>
        <a:off x="898831" y="1698913"/>
        <a:ext cx="6799041" cy="849456"/>
      </dsp:txXfrm>
    </dsp:sp>
    <dsp:sp modelId="{9A3EBB5C-CB8C-4DD6-959E-73248D753A83}">
      <dsp:nvSpPr>
        <dsp:cNvPr id="0" name=""/>
        <dsp:cNvSpPr/>
      </dsp:nvSpPr>
      <dsp:spPr>
        <a:xfrm>
          <a:off x="367921" y="1592731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71090-40F2-4186-B301-85FB40AB5C20}">
      <dsp:nvSpPr>
        <dsp:cNvPr id="0" name=""/>
        <dsp:cNvSpPr/>
      </dsp:nvSpPr>
      <dsp:spPr>
        <a:xfrm>
          <a:off x="590054" y="297309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Experience of Staff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Qualified individuals with backgrounds in similar projects; identification of current workload; Texas PE Project Manager</a:t>
          </a:r>
          <a:endParaRPr lang="en-US" sz="1400" kern="1200" dirty="0"/>
        </a:p>
      </dsp:txBody>
      <dsp:txXfrm>
        <a:off x="590054" y="2973098"/>
        <a:ext cx="7107818" cy="849456"/>
      </dsp:txXfrm>
    </dsp:sp>
    <dsp:sp modelId="{090EFD25-651F-4D5F-8073-DDB12A201EB6}">
      <dsp:nvSpPr>
        <dsp:cNvPr id="0" name=""/>
        <dsp:cNvSpPr/>
      </dsp:nvSpPr>
      <dsp:spPr>
        <a:xfrm>
          <a:off x="59143" y="286691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4A618-BA9D-4A60-8363-BB23FFC79E7C}">
      <dsp:nvSpPr>
        <dsp:cNvPr id="0" name=""/>
        <dsp:cNvSpPr/>
      </dsp:nvSpPr>
      <dsp:spPr>
        <a:xfrm>
          <a:off x="-4801698" y="-735932"/>
          <a:ext cx="5719148" cy="5719148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CEC3-B265-4D52-8E87-789610C8E980}">
      <dsp:nvSpPr>
        <dsp:cNvPr id="0" name=""/>
        <dsp:cNvSpPr/>
      </dsp:nvSpPr>
      <dsp:spPr>
        <a:xfrm>
          <a:off x="590054" y="42472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Team Organization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Project organization chart; firm/team functions and responsibilities</a:t>
          </a:r>
          <a:endParaRPr lang="en-US" sz="1400" kern="1200" dirty="0"/>
        </a:p>
      </dsp:txBody>
      <dsp:txXfrm>
        <a:off x="590054" y="424728"/>
        <a:ext cx="7107818" cy="849456"/>
      </dsp:txXfrm>
    </dsp:sp>
    <dsp:sp modelId="{65E80436-7920-4E55-955F-BBEA08B130CD}">
      <dsp:nvSpPr>
        <dsp:cNvPr id="0" name=""/>
        <dsp:cNvSpPr/>
      </dsp:nvSpPr>
      <dsp:spPr>
        <a:xfrm>
          <a:off x="59143" y="31854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5E1C8-116B-4FFE-B930-5D714CC0DD5E}">
      <dsp:nvSpPr>
        <dsp:cNvPr id="0" name=""/>
        <dsp:cNvSpPr/>
      </dsp:nvSpPr>
      <dsp:spPr>
        <a:xfrm>
          <a:off x="898831" y="1698913"/>
          <a:ext cx="6799041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Performance Plan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Details of the methods of accomplish project requirements</a:t>
          </a:r>
          <a:endParaRPr lang="en-US" sz="1400" kern="1200" dirty="0"/>
        </a:p>
      </dsp:txBody>
      <dsp:txXfrm>
        <a:off x="898831" y="1698913"/>
        <a:ext cx="6799041" cy="849456"/>
      </dsp:txXfrm>
    </dsp:sp>
    <dsp:sp modelId="{9A3EBB5C-CB8C-4DD6-959E-73248D753A83}">
      <dsp:nvSpPr>
        <dsp:cNvPr id="0" name=""/>
        <dsp:cNvSpPr/>
      </dsp:nvSpPr>
      <dsp:spPr>
        <a:xfrm>
          <a:off x="367921" y="1592731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71090-40F2-4186-B301-85FB40AB5C20}">
      <dsp:nvSpPr>
        <dsp:cNvPr id="0" name=""/>
        <dsp:cNvSpPr/>
      </dsp:nvSpPr>
      <dsp:spPr>
        <a:xfrm>
          <a:off x="590054" y="2973098"/>
          <a:ext cx="7107818" cy="84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Benefits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Example: Unique or special processes; special staff qualifications or capabilities; special technical utilization</a:t>
          </a:r>
          <a:endParaRPr lang="en-US" sz="1400" kern="1200" dirty="0"/>
        </a:p>
      </dsp:txBody>
      <dsp:txXfrm>
        <a:off x="590054" y="2973098"/>
        <a:ext cx="7107818" cy="849456"/>
      </dsp:txXfrm>
    </dsp:sp>
    <dsp:sp modelId="{090EFD25-651F-4D5F-8073-DDB12A201EB6}">
      <dsp:nvSpPr>
        <dsp:cNvPr id="0" name=""/>
        <dsp:cNvSpPr/>
      </dsp:nvSpPr>
      <dsp:spPr>
        <a:xfrm>
          <a:off x="59143" y="286691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411C4-DD38-4F86-B2C0-CBC4455A5490}">
      <dsp:nvSpPr>
        <dsp:cNvPr id="0" name=""/>
        <dsp:cNvSpPr/>
      </dsp:nvSpPr>
      <dsp:spPr>
        <a:xfrm>
          <a:off x="0" y="3370472"/>
          <a:ext cx="8019090" cy="1106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December 13, 2016 or January 24, 2017</a:t>
          </a:r>
          <a:endParaRPr lang="en-US" sz="2100" kern="1200" dirty="0"/>
        </a:p>
      </dsp:txBody>
      <dsp:txXfrm>
        <a:off x="0" y="3370472"/>
        <a:ext cx="8019090" cy="597382"/>
      </dsp:txXfrm>
    </dsp:sp>
    <dsp:sp modelId="{F69AB028-C653-4969-81D0-F739FB0C71F8}">
      <dsp:nvSpPr>
        <dsp:cNvPr id="0" name=""/>
        <dsp:cNvSpPr/>
      </dsp:nvSpPr>
      <dsp:spPr>
        <a:xfrm>
          <a:off x="0" y="3945729"/>
          <a:ext cx="8019090" cy="508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Port Commission Meeting to Award Contract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945729"/>
        <a:ext cx="8019090" cy="508881"/>
      </dsp:txXfrm>
    </dsp:sp>
    <dsp:sp modelId="{3497FB24-8BEC-41A0-8D66-23632CE258A4}">
      <dsp:nvSpPr>
        <dsp:cNvPr id="0" name=""/>
        <dsp:cNvSpPr/>
      </dsp:nvSpPr>
      <dsp:spPr>
        <a:xfrm rot="10800000">
          <a:off x="0" y="1646158"/>
          <a:ext cx="8019090" cy="17014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October 20, 2016 to November 17, 2016</a:t>
          </a:r>
          <a:endParaRPr lang="en-US" sz="2100" kern="1200" dirty="0"/>
        </a:p>
      </dsp:txBody>
      <dsp:txXfrm rot="-10800000">
        <a:off x="0" y="1646158"/>
        <a:ext cx="8019090" cy="597203"/>
      </dsp:txXfrm>
    </dsp:sp>
    <dsp:sp modelId="{7FC0CCB8-DC83-4C41-84FB-A5C680B056C7}">
      <dsp:nvSpPr>
        <dsp:cNvPr id="0" name=""/>
        <dsp:cNvSpPr/>
      </dsp:nvSpPr>
      <dsp:spPr>
        <a:xfrm>
          <a:off x="0" y="2282835"/>
          <a:ext cx="8019090" cy="508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PHA Evaluation Period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282835"/>
        <a:ext cx="8019090" cy="508728"/>
      </dsp:txXfrm>
    </dsp:sp>
    <dsp:sp modelId="{14B4A300-8C22-4B11-845E-A8AAE0378754}">
      <dsp:nvSpPr>
        <dsp:cNvPr id="0" name=""/>
        <dsp:cNvSpPr/>
      </dsp:nvSpPr>
      <dsp:spPr>
        <a:xfrm rot="10800000">
          <a:off x="0" y="8"/>
          <a:ext cx="8019090" cy="17014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October 19, 2016 </a:t>
          </a:r>
          <a:endParaRPr lang="en-US" sz="2100" kern="1200" dirty="0"/>
        </a:p>
      </dsp:txBody>
      <dsp:txXfrm rot="-10800000">
        <a:off x="0" y="8"/>
        <a:ext cx="8019090" cy="597203"/>
      </dsp:txXfrm>
    </dsp:sp>
    <dsp:sp modelId="{BC55A6AB-CFD5-4390-8A9E-0D2905A199B6}">
      <dsp:nvSpPr>
        <dsp:cNvPr id="0" name=""/>
        <dsp:cNvSpPr/>
      </dsp:nvSpPr>
      <dsp:spPr>
        <a:xfrm>
          <a:off x="0" y="525633"/>
          <a:ext cx="8019090" cy="508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RFQ Due Date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525633"/>
        <a:ext cx="8019090" cy="50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1F5024-A0F4-4EC9-A138-D908D2DF9EA3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341EBA6-E4C4-4FA1-8866-D1EB16DB9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EBA6-E4C4-4FA1-8866-D1EB16DB94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0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2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1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7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5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1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4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ADF89-06D3-9845-BFA9-765D7E809ACF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8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7" y="1591977"/>
            <a:ext cx="7663335" cy="15064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675"/>
                </a:solidFill>
              </a:rPr>
              <a:t>Container Freight Station, Utilities and Drainage at Bayport Container </a:t>
            </a:r>
            <a:r>
              <a:rPr lang="en-US" dirty="0" smtClean="0">
                <a:solidFill>
                  <a:srgbClr val="003675"/>
                </a:solidFill>
              </a:rPr>
              <a:t>Terminal</a:t>
            </a:r>
          </a:p>
          <a:p>
            <a:pPr algn="l"/>
            <a:r>
              <a:rPr lang="en-US" sz="24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(RFQ-148)</a:t>
            </a:r>
            <a:endParaRPr lang="en-US" sz="24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648" y="3797283"/>
            <a:ext cx="8290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Brenda Trevino, P.E. 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Project Manager</a:t>
            </a:r>
            <a:endParaRPr lang="en-US" sz="2000" b="1" i="1" dirty="0" smtClean="0">
              <a:solidFill>
                <a:srgbClr val="003675"/>
              </a:solidFill>
              <a:latin typeface="Helvetica Light"/>
              <a:cs typeface="Helvetica Light"/>
            </a:endParaRP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rgbClr val="003675"/>
              </a:solidFill>
              <a:latin typeface="Helvetica Light"/>
              <a:cs typeface="Helvetica Light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October </a:t>
            </a: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11, </a:t>
            </a:r>
            <a:r>
              <a:rPr lang="en-US" sz="2000" b="1" dirty="0" smtClean="0">
                <a:solidFill>
                  <a:srgbClr val="003675"/>
                </a:solidFill>
                <a:latin typeface="Helvetica Light"/>
                <a:cs typeface="Helvetica Light"/>
              </a:rPr>
              <a:t>2016</a:t>
            </a:r>
            <a:endParaRPr lang="en-US" sz="2000" b="1" dirty="0">
              <a:solidFill>
                <a:srgbClr val="003675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865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368048"/>
            <a:ext cx="8311829" cy="4684818"/>
          </a:xfrm>
        </p:spPr>
        <p:txBody>
          <a:bodyPr>
            <a:normAutofit fontScale="55000" lnSpcReduction="20000"/>
          </a:bodyPr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Background: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u="sng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Clr>
                <a:srgbClr val="003675"/>
              </a:buClr>
              <a:buSzPct val="8000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 Port of Houston Authority has developed a Master Plan that requires the</a:t>
            </a:r>
          </a:p>
          <a:p>
            <a:pPr marL="0" indent="0" algn="just">
              <a:buClr>
                <a:srgbClr val="003675"/>
              </a:buClr>
              <a:buSzPct val="8000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development of engineering recommendations into preliminary and final design</a:t>
            </a:r>
          </a:p>
          <a:p>
            <a:pPr marL="0" indent="0" algn="just">
              <a:buClr>
                <a:srgbClr val="003675"/>
              </a:buClr>
              <a:buSzPct val="8000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drawings, specifications and supporting documents for procurement of</a:t>
            </a:r>
          </a:p>
          <a:p>
            <a:pPr marL="0" indent="0" algn="just">
              <a:buClr>
                <a:srgbClr val="003675"/>
              </a:buClr>
              <a:buSzPct val="8000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construction to install utilities related to future business opportunities along</a:t>
            </a:r>
          </a:p>
          <a:p>
            <a:pPr marL="0" indent="0" algn="just">
              <a:buClr>
                <a:srgbClr val="003675"/>
              </a:buClr>
              <a:buSzPct val="8000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Freight Station Road and the Bayport Terminal south of Port Road. Engineering</a:t>
            </a:r>
          </a:p>
          <a:p>
            <a:pPr marL="0" indent="0" algn="just">
              <a:buClr>
                <a:srgbClr val="003675"/>
              </a:buClr>
              <a:buSzPct val="8000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services will be required to incorporate the recommendations from the Master</a:t>
            </a:r>
          </a:p>
          <a:p>
            <a:pPr marL="0" indent="0" algn="just">
              <a:buClr>
                <a:srgbClr val="003675"/>
              </a:buClr>
              <a:buSzPct val="8000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Plan, geotechnical, environmental, permitting, rail, communications, safety,</a:t>
            </a:r>
          </a:p>
          <a:p>
            <a:pPr marL="0" indent="0" algn="just">
              <a:buClr>
                <a:srgbClr val="003675"/>
              </a:buClr>
              <a:buSzPct val="8000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security and operational considerations into the utilities project.</a:t>
            </a:r>
            <a:endParaRPr lang="en-US" sz="1000" b="1" u="sng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400" b="1" u="sng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Scope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Services: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Utilize existing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Master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Plan reports and Special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Studies as background to understand the requirements of the project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Perform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additional  specific topographical and geotechnical investigations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to determine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design requirements for the utilities for the PHA properties south of Port Road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Perform a brief alternatives analysis for use of the information provided</a:t>
            </a: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Provide a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utility installation plan with phasing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Coordinate with the appropriate agencies, where required, to approve the plan and provide a road map for any permitting required</a:t>
            </a: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Provide preliminary design documents (30% level), if authorized separately</a:t>
            </a: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Prepare construction documents of selected option(s), if authorized separately</a:t>
            </a: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Provide construction phase services, if authorized separately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3675"/>
                </a:solidFill>
              </a:rPr>
              <a:t>Container Freight Station, Utilities and Drainage at 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34343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4530"/>
            <a:ext cx="8229600" cy="87310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3675"/>
                </a:solidFill>
              </a:rPr>
              <a:t>Container Freight Station, Utilities and Drainage at Bayport Container Terminal</a:t>
            </a:r>
            <a:br>
              <a:rPr lang="en-US" sz="3200" dirty="0">
                <a:solidFill>
                  <a:srgbClr val="003675"/>
                </a:solidFill>
              </a:rPr>
            </a:br>
            <a:endParaRPr lang="en-US" sz="3200" b="1" dirty="0">
              <a:solidFill>
                <a:srgbClr val="003675"/>
              </a:solidFill>
              <a:latin typeface="Helvetica Light"/>
              <a:cs typeface="Helvetica Light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82" y="1551398"/>
            <a:ext cx="6801279" cy="466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5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3675"/>
                </a:solidFill>
              </a:rPr>
              <a:t>Container Freight Station, Utilities and Drainage at Bayport Container Terminal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8229600" cy="481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5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275"/>
            <a:ext cx="8229600" cy="5112415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3675"/>
                </a:solidFill>
              </a:rPr>
              <a:t>Container Freight Station, Utilities and Drainage at Bayport Container Terminal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17" y="1571946"/>
            <a:ext cx="6546649" cy="449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652" y="522513"/>
            <a:ext cx="7515955" cy="536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hicks\AppData\Local\Microsoft\Windows\Temporary Internet Files\Content.Outlook\MCBO6DAK\PHA-We Are Ready-Final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8" y="161211"/>
            <a:ext cx="2898648" cy="175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14248" y="1235032"/>
            <a:ext cx="3878437" cy="1754326"/>
          </a:xfrm>
          <a:prstGeom prst="rect">
            <a:avLst/>
          </a:prstGeom>
          <a:noFill/>
          <a:ln w="127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Thank </a:t>
            </a:r>
            <a:r>
              <a:rPr lang="en-US" sz="3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You</a:t>
            </a:r>
          </a:p>
          <a:p>
            <a:pPr algn="ctr"/>
            <a:r>
              <a:rPr lang="en-US" sz="3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&amp;</a:t>
            </a:r>
          </a:p>
          <a:p>
            <a:pPr algn="ctr"/>
            <a:r>
              <a:rPr lang="en-US" sz="3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</a:rPr>
              <a:t>Questions</a:t>
            </a:r>
            <a:endParaRPr lang="en-US" sz="36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839"/>
            <a:ext cx="8229600" cy="5112415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Agenda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Introductions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Procurement Services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Selection Process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Submittal Requirements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Selection Criteria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Tentative Procurement Schedule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Scope of Services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Questions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3675"/>
                </a:solidFill>
              </a:rPr>
              <a:t>Container Freight Station, Utilities and Drainage at 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13269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697232"/>
            <a:ext cx="8311829" cy="4684818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 Personnel: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400" b="1" u="sng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Jeff Davis – Chief of Operations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Roger H. Hoh, P.E. – Director, Project &amp; Construction Management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Brenda Trevino, P.E. – Project Manager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Yvette Camel-Smith – Director of Procurement Services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Pedro Gonzalez – Small Business</a:t>
            </a:r>
          </a:p>
          <a:p>
            <a:pPr marL="0" lvl="1" indent="0">
              <a:buClr>
                <a:srgbClr val="003675"/>
              </a:buClr>
              <a:buSzPct val="80000"/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3675"/>
                </a:solidFill>
              </a:rPr>
              <a:t>Container Freight Station, Utilities and Drainage at 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27831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7232"/>
            <a:ext cx="8631936" cy="4684818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Format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and Delivery Requirements</a:t>
            </a:r>
          </a:p>
          <a:p>
            <a:pPr marL="514350" indent="-514350">
              <a:buFont typeface="+mj-lt"/>
              <a:buAutoNum type="romanUcPeriod"/>
            </a:pPr>
            <a:endParaRPr lang="en-US" sz="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RFQ Due Date: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October 19, 2016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Before 11:00 A.M.</a:t>
            </a: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Late Submittals Will Not Be Evaluated</a:t>
            </a: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Eight (8)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Hard Copies &amp; 1 Electronic Copy 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3675"/>
                </a:solidFill>
              </a:rPr>
              <a:t>Container Freight Station, Utilities and Drainage at 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2114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SELECTION PROCESS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697232"/>
            <a:ext cx="8311829" cy="4684818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7612551"/>
              </p:ext>
            </p:extLst>
          </p:nvPr>
        </p:nvGraphicFramePr>
        <p:xfrm>
          <a:off x="457199" y="1396999"/>
          <a:ext cx="8167105" cy="431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11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SUBMITTAL REQUIREMENTS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64438382"/>
              </p:ext>
            </p:extLst>
          </p:nvPr>
        </p:nvGraphicFramePr>
        <p:xfrm>
          <a:off x="611793" y="1396999"/>
          <a:ext cx="7755954" cy="424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921756" y="1796845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203" y="431747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3645" y="3024975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6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D9EC0"/>
                </a:solidFill>
                <a:latin typeface="Helvetica Light"/>
                <a:cs typeface="Helvetica Light"/>
              </a:rPr>
              <a:t>SUBMITTAL REQUIREMENTS(Cont’d</a:t>
            </a:r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)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9371423"/>
              </p:ext>
            </p:extLst>
          </p:nvPr>
        </p:nvGraphicFramePr>
        <p:xfrm>
          <a:off x="611793" y="1396999"/>
          <a:ext cx="7755954" cy="424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913740" y="1796845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3049" y="4317474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8491" y="3024975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9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SELECTION CRITERIA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4970" y="1490961"/>
            <a:ext cx="4038600" cy="4481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 algn="ctr">
              <a:buFont typeface="Arial"/>
              <a:buNone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CRITERIA </a:t>
            </a:r>
          </a:p>
          <a:p>
            <a:pPr marL="914400" lvl="1" indent="-514350" algn="ctr">
              <a:buFont typeface="Arial"/>
              <a:buNone/>
            </a:pPr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RESPONDENT’S REPUTATIONS AND QUALITY OF SERVICES</a:t>
            </a:r>
          </a:p>
          <a:p>
            <a:pPr marL="914400" lvl="1" indent="-514350">
              <a:buFont typeface="Arial"/>
              <a:buAutoNum type="alphaUcPeriod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PERSONNEL QUALIFICATIONS AND EXPERIENCE</a:t>
            </a:r>
          </a:p>
          <a:p>
            <a:pPr marL="914400" lvl="1" indent="-514350">
              <a:buFont typeface="Arial"/>
              <a:buAutoNum type="alphaUcPeriod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PERFORMANCE PLAN AND </a:t>
            </a:r>
          </a:p>
          <a:p>
            <a:pPr marL="400050" lvl="1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		OTHER BENEFITS</a:t>
            </a:r>
          </a:p>
          <a:p>
            <a:pPr marL="914400" lvl="1" indent="-514350">
              <a:buFont typeface="Arial"/>
              <a:buAutoNum type="alphaUcPeriod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OVERALL COMPLIANCE WITH PORT AUTHORITY POLICIES</a:t>
            </a:r>
          </a:p>
          <a:p>
            <a:pPr marL="914400" lvl="1" indent="-514350" algn="ctr">
              <a:buFont typeface="Arial"/>
              <a:buNone/>
            </a:pPr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marL="914400" lvl="1" indent="-514350" algn="ctr">
              <a:buFont typeface="Arial"/>
              <a:buNone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TOTAL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5800" y="1476589"/>
            <a:ext cx="4038600" cy="43207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hlink"/>
              </a:buClr>
              <a:buSzPct val="90000"/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RELATIVE WEIGHT </a:t>
            </a: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25%</a:t>
            </a: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40%</a:t>
            </a: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20%</a:t>
            </a:r>
          </a:p>
          <a:p>
            <a:pPr lvl="2">
              <a:buFont typeface="Arial"/>
              <a:buNone/>
            </a:pPr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endParaRPr lang="en-US" sz="1800" b="1" u="sng" dirty="0" smtClean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15%</a:t>
            </a:r>
          </a:p>
          <a:p>
            <a:pPr lvl="2">
              <a:buFont typeface="Arial"/>
              <a:buNone/>
            </a:pPr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Helvetica Light"/>
              </a:rPr>
              <a:t>100%</a:t>
            </a:r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09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TENTATIVE PROCUREMENT SCHEDULE</a:t>
            </a:r>
            <a:b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</a:br>
            <a:r>
              <a:rPr lang="en-US" sz="27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(SUBJECT TO CHANGE)</a:t>
            </a:r>
            <a:endParaRPr lang="en-US" sz="2700" b="1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5923357"/>
              </p:ext>
            </p:extLst>
          </p:nvPr>
        </p:nvGraphicFramePr>
        <p:xfrm>
          <a:off x="592058" y="1396999"/>
          <a:ext cx="8019090" cy="447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4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643CA9B050941AC506B78E8AF407E" ma:contentTypeVersion="0" ma:contentTypeDescription="Create a new document." ma:contentTypeScope="" ma:versionID="4aec505e58d8feadc0a51efb9fc442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D40AEAB-5373-4D1F-8FAB-5E4322C706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03BB66-724A-417E-A234-2FA16B52A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E62A773-C987-4B28-9358-E1F8720FDE59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633</Words>
  <Application>Microsoft Office PowerPoint</Application>
  <PresentationFormat>On-screen Show (4:3)</PresentationFormat>
  <Paragraphs>119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Container Freight Station, Utilities and Drainage at Bayport Container Terminal</vt:lpstr>
      <vt:lpstr>Container Freight Station, Utilities and Drainage at Bayport Container Terminal</vt:lpstr>
      <vt:lpstr>Container Freight Station, Utilities and Drainage at Bayport Container Terminal</vt:lpstr>
      <vt:lpstr>SELECTION PROCESS</vt:lpstr>
      <vt:lpstr>SUBMITTAL REQUIREMENTS</vt:lpstr>
      <vt:lpstr>SUBMITTAL REQUIREMENTS(Cont’d)</vt:lpstr>
      <vt:lpstr>SELECTION CRITERIA</vt:lpstr>
      <vt:lpstr>TENTATIVE PROCUREMENT SCHEDULE (SUBJECT TO CHANGE)</vt:lpstr>
      <vt:lpstr>Container Freight Station, Utilities and Drainage at Bayport Container Terminal</vt:lpstr>
      <vt:lpstr>Container Freight Station, Utilities and Drainage at Bayport Container Terminal </vt:lpstr>
      <vt:lpstr>Container Freight Station, Utilities and Drainage at Bayport Container Terminal</vt:lpstr>
      <vt:lpstr>Container Freight Station, Utilities and Drainage at Bayport Container Terminal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OF HOUSTON AUTHORITY</dc:title>
  <dc:creator>GILB 12</dc:creator>
  <cp:lastModifiedBy>btrevino</cp:lastModifiedBy>
  <cp:revision>49</cp:revision>
  <cp:lastPrinted>2016-08-31T13:46:26Z</cp:lastPrinted>
  <dcterms:created xsi:type="dcterms:W3CDTF">2015-07-17T17:02:43Z</dcterms:created>
  <dcterms:modified xsi:type="dcterms:W3CDTF">2016-10-10T21:51:59Z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0x010100710643CA9B050941AC506B78E8AF407E</vt:lpwstr>
  </property>
</Properties>
</file>