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</p:sldMasterIdLst>
  <p:notesMasterIdLst>
    <p:notesMasterId r:id="rId14"/>
  </p:notesMasterIdLst>
  <p:sldIdLst>
    <p:sldId id="271" r:id="rId4"/>
    <p:sldId id="284" r:id="rId5"/>
    <p:sldId id="295" r:id="rId6"/>
    <p:sldId id="292" r:id="rId7"/>
    <p:sldId id="293" r:id="rId8"/>
    <p:sldId id="294" r:id="rId9"/>
    <p:sldId id="298" r:id="rId10"/>
    <p:sldId id="296" r:id="rId11"/>
    <p:sldId id="29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0565-674F-46DA-924C-25B9C30FC871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15E75-0732-44E5-BF69-62174669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6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9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9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9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6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79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0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79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6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4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94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5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1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6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88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6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70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88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55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8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3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94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83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0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4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5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1"/>
            <a:ext cx="4040188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00201"/>
            <a:ext cx="4041775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4" descr="WJE BLue-01.png"/>
          <p:cNvPicPr>
            <a:picLocks noChangeAspect="1"/>
          </p:cNvPicPr>
          <p:nvPr/>
        </p:nvPicPr>
        <p:blipFill>
          <a:blip r:embed="rId2">
            <a:lum bright="100000"/>
          </a:blip>
          <a:srcRect/>
          <a:stretch>
            <a:fillRect/>
          </a:stretch>
        </p:blipFill>
        <p:spPr bwMode="auto">
          <a:xfrm>
            <a:off x="457201" y="6333119"/>
            <a:ext cx="552531" cy="4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38787" y="6333119"/>
            <a:ext cx="1066426" cy="365125"/>
          </a:xfrm>
          <a:prstGeom prst="rect">
            <a:avLst/>
          </a:prstGeom>
        </p:spPr>
        <p:txBody>
          <a:bodyPr rIns="0" anchor="ctr" anchorCtr="0"/>
          <a:lstStyle>
            <a:lvl1pPr algn="ctr">
              <a:defRPr sz="1000">
                <a:solidFill>
                  <a:schemeClr val="tx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57200" y="6235701"/>
            <a:ext cx="82296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100000" l="0" r="100000">
                        <a14:foregroundMark x1="44667" y1="35333" x2="45000" y2="55000"/>
                        <a14:foregroundMark x1="24333" y1="25333" x2="24333" y2="25333"/>
                        <a14:foregroundMark x1="45667" y1="57333" x2="45667" y2="64000"/>
                        <a14:foregroundMark x1="46333" y1="48667" x2="55667" y2="48333"/>
                        <a14:foregroundMark x1="56000" y1="34667" x2="56000" y2="63333"/>
                        <a14:foregroundMark x1="68000" y1="39000" x2="73000" y2="60667"/>
                        <a14:foregroundMark x1="62333" y1="61667" x2="66333" y2="39000"/>
                        <a14:foregroundMark x1="29333" y1="39333" x2="29000" y2="61000"/>
                        <a14:foregroundMark x1="31667" y1="37667" x2="37333" y2="46000"/>
                        <a14:foregroundMark x1="37000" y1="41667" x2="37000" y2="41667"/>
                        <a14:foregroundMark x1="43000" y1="2000" x2="43000" y2="2000"/>
                        <a14:foregroundMark x1="41333" y1="4000" x2="31000" y2="6667"/>
                        <a14:foregroundMark x1="23667" y1="12333" x2="23667" y2="12333"/>
                        <a14:foregroundMark x1="15667" y1="17000" x2="15667" y2="17000"/>
                        <a14:foregroundMark x1="12333" y1="22000" x2="12333" y2="22000"/>
                        <a14:foregroundMark x1="3667" y1="43000" x2="3333" y2="58000"/>
                        <a14:foregroundMark x1="4667" y1="62667" x2="4667" y2="62667"/>
                        <a14:foregroundMark x1="5667" y1="68000" x2="5667" y2="68000"/>
                        <a14:foregroundMark x1="7333" y1="71000" x2="7333" y2="71000"/>
                        <a14:foregroundMark x1="9000" y1="75333" x2="9000" y2="75333"/>
                        <a14:foregroundMark x1="35667" y1="12667" x2="35667" y2="12667"/>
                        <a14:foregroundMark x1="11333" y1="79000" x2="26333" y2="91333"/>
                        <a14:foregroundMark x1="28000" y1="92333" x2="46667" y2="97333"/>
                        <a14:foregroundMark x1="51667" y1="97000" x2="74667" y2="90667"/>
                        <a14:foregroundMark x1="77333" y1="88000" x2="90000" y2="73333"/>
                        <a14:foregroundMark x1="93000" y1="69333" x2="97333" y2="48667"/>
                        <a14:foregroundMark x1="95333" y1="43667" x2="93000" y2="27333"/>
                        <a14:foregroundMark x1="69667" y1="16333" x2="88000" y2="35333"/>
                        <a14:foregroundMark x1="53667" y1="4000" x2="85333" y2="17000"/>
                        <a14:foregroundMark x1="83667" y1="18000" x2="93000" y2="30333"/>
                        <a14:foregroundMark x1="78333" y1="16333" x2="90667" y2="32333"/>
                        <a14:foregroundMark x1="67333" y1="12667" x2="65333" y2="22667"/>
                        <a14:foregroundMark x1="69000" y1="20000" x2="84667" y2="40000"/>
                        <a14:foregroundMark x1="83333" y1="30667" x2="92667" y2="52667"/>
                        <a14:foregroundMark x1="88333" y1="46000" x2="84000" y2="71667"/>
                        <a14:foregroundMark x1="82333" y1="41667" x2="84667" y2="63667"/>
                        <a14:foregroundMark x1="92667" y1="55667" x2="85333" y2="70333"/>
                        <a14:foregroundMark x1="83333" y1="63667" x2="70000" y2="83000"/>
                        <a14:foregroundMark x1="85667" y1="73667" x2="73667" y2="86000"/>
                        <a14:foregroundMark x1="72333" y1="77667" x2="44000" y2="89000"/>
                        <a14:foregroundMark x1="74000" y1="86667" x2="46333" y2="91333"/>
                        <a14:foregroundMark x1="92000" y1="70333" x2="77667" y2="87333"/>
                        <a14:foregroundMark x1="48667" y1="84667" x2="17000" y2="74333"/>
                        <a14:foregroundMark x1="57333" y1="92333" x2="26000" y2="88000"/>
                        <a14:foregroundMark x1="30333" y1="86667" x2="10667" y2="50667"/>
                        <a14:foregroundMark x1="27000" y1="87000" x2="6000" y2="59000"/>
                        <a14:foregroundMark x1="64667" y1="18000" x2="30333" y2="13000"/>
                        <a14:foregroundMark x1="65333" y1="14333" x2="39000" y2="10000"/>
                        <a14:foregroundMark x1="54333" y1="6667" x2="25000" y2="11000"/>
                        <a14:foregroundMark x1="41333" y1="11000" x2="11000" y2="36667"/>
                        <a14:foregroundMark x1="29667" y1="12000" x2="5333" y2="36667"/>
                        <a14:foregroundMark x1="8667" y1="33000" x2="6667" y2="65333"/>
                        <a14:foregroundMark x1="20000" y1="31333" x2="13333" y2="60667"/>
                        <a14:foregroundMark x1="8667" y1="34333" x2="5333" y2="59667"/>
                        <a14:foregroundMark x1="14000" y1="40000" x2="12000" y2="43667"/>
                        <a14:foregroundMark x1="89333" y1="22667" x2="89000" y2="22000"/>
                        <a14:foregroundMark x1="88667" y1="21000" x2="86667" y2="18333"/>
                        <a14:foregroundMark x1="94667" y1="67667" x2="98000" y2="50667"/>
                        <a14:foregroundMark x1="28333" y1="7667" x2="22333" y2="1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6" y="6295598"/>
            <a:ext cx="339975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7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929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Meeting RFQ-1453 In-Depth Structural Assessment and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Design Of Wharves 20, 21, 24, 25, &amp; 26 At TBT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Kharrazi, P.E.  |  Project Manager   |  Project &amp; Construction Management (PCM)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4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1"/>
            <a:ext cx="915079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Preliminary Meeting RFQ-1453 In-Depth Structural Assessment and </a:t>
            </a:r>
          </a:p>
          <a:p>
            <a:r>
              <a:rPr lang="en-US" sz="2000" dirty="0"/>
              <a:t>Repair Design Of Wharves 20, 21, 24, 25, &amp; 26 At TBT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B810AE42-D262-4AD9-AEEF-3E751DA98178}"/>
              </a:ext>
            </a:extLst>
          </p:cNvPr>
          <p:cNvSpPr/>
          <p:nvPr/>
        </p:nvSpPr>
        <p:spPr>
          <a:xfrm rot="10800000">
            <a:off x="4038600" y="3724056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367054AC-91DF-4F84-BAB5-6BDA00C4A017}"/>
              </a:ext>
            </a:extLst>
          </p:cNvPr>
          <p:cNvSpPr/>
          <p:nvPr/>
        </p:nvSpPr>
        <p:spPr>
          <a:xfrm rot="10800000">
            <a:off x="4227476" y="3995522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7">
            <a:extLst>
              <a:ext uri="{FF2B5EF4-FFF2-40B4-BE49-F238E27FC236}">
                <a16:creationId xmlns:a16="http://schemas.microsoft.com/office/drawing/2014/main" id="{BBB4148C-6FC2-41A5-9299-B8B81FAB2782}"/>
              </a:ext>
            </a:extLst>
          </p:cNvPr>
          <p:cNvSpPr/>
          <p:nvPr/>
        </p:nvSpPr>
        <p:spPr>
          <a:xfrm rot="10800000">
            <a:off x="4569619" y="4711559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1B7E98D1-6883-4146-ACBE-EAA0E7AC8E3D}"/>
              </a:ext>
            </a:extLst>
          </p:cNvPr>
          <p:cNvSpPr>
            <a:spLocks noChangeAspect="1"/>
          </p:cNvSpPr>
          <p:nvPr/>
        </p:nvSpPr>
        <p:spPr>
          <a:xfrm>
            <a:off x="2588944" y="5013935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864C4DDC-D12E-406F-AB51-198904166705}"/>
              </a:ext>
            </a:extLst>
          </p:cNvPr>
          <p:cNvSpPr>
            <a:spLocks noChangeAspect="1"/>
          </p:cNvSpPr>
          <p:nvPr/>
        </p:nvSpPr>
        <p:spPr>
          <a:xfrm>
            <a:off x="2743200" y="5261443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54F92-CDED-4130-8CB9-71B00334D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09600"/>
            <a:ext cx="5832749" cy="58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3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E1B54-6CE2-428D-A0A9-B7DE176E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042" y="534654"/>
            <a:ext cx="5607916" cy="57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BF924-7551-4611-889B-6814218C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57" y="1221685"/>
            <a:ext cx="5473286" cy="44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45F55-3DA3-4C1C-A3C9-21FBF022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85" y="1470325"/>
            <a:ext cx="4946229" cy="39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7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2CDE6-7C1D-4A85-8511-65EB1A6D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85" y="1460177"/>
            <a:ext cx="4378629" cy="39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9E70F-1743-4DB6-B3D5-E6E05762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8600"/>
            <a:ext cx="4865143" cy="62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7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50365-B102-4D29-8955-5CEA8AFC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05" y="381000"/>
            <a:ext cx="64055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4351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RFQ –Bayport Container Terminal Crane</Template>
  <TotalTime>1659</TotalTime>
  <Words>92</Words>
  <Application>Microsoft Office PowerPoint</Application>
  <PresentationFormat>On-screen Show (4:3)</PresentationFormat>
  <Paragraphs>16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AECOM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LOS ANGELES POTENTIAL NEW DREDGE MATERIAL DISPOSAL SITES – WORKSHOP</dc:title>
  <dc:creator>Mast, Richard</dc:creator>
  <cp:lastModifiedBy>Conni McMillian</cp:lastModifiedBy>
  <cp:revision>68</cp:revision>
  <dcterms:created xsi:type="dcterms:W3CDTF">2019-05-16T20:04:48Z</dcterms:created>
  <dcterms:modified xsi:type="dcterms:W3CDTF">2020-03-02T21:22:09Z</dcterms:modified>
</cp:coreProperties>
</file>