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</p:sldMasterIdLst>
  <p:notesMasterIdLst>
    <p:notesMasterId r:id="rId18"/>
  </p:notesMasterIdLst>
  <p:sldIdLst>
    <p:sldId id="271" r:id="rId4"/>
    <p:sldId id="284" r:id="rId5"/>
    <p:sldId id="285" r:id="rId6"/>
    <p:sldId id="293" r:id="rId7"/>
    <p:sldId id="294" r:id="rId8"/>
    <p:sldId id="295" r:id="rId9"/>
    <p:sldId id="292" r:id="rId10"/>
    <p:sldId id="286" r:id="rId11"/>
    <p:sldId id="287" r:id="rId12"/>
    <p:sldId id="288" r:id="rId13"/>
    <p:sldId id="289" r:id="rId14"/>
    <p:sldId id="290" r:id="rId15"/>
    <p:sldId id="291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0565-674F-46DA-924C-25B9C30FC871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15E75-0732-44E5-BF69-62174669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6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9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9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93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64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79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101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79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62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4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94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56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12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68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88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6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70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88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55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789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3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94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83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0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4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3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1DDC29-8A61-4F98-92F3-A8F01D038EFE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5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1"/>
            <a:ext cx="4040188" cy="4471636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00201"/>
            <a:ext cx="4041775" cy="4471636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4" descr="WJE BLue-01.png"/>
          <p:cNvPicPr>
            <a:picLocks noChangeAspect="1"/>
          </p:cNvPicPr>
          <p:nvPr/>
        </p:nvPicPr>
        <p:blipFill>
          <a:blip r:embed="rId2">
            <a:lum bright="100000"/>
          </a:blip>
          <a:srcRect/>
          <a:stretch>
            <a:fillRect/>
          </a:stretch>
        </p:blipFill>
        <p:spPr bwMode="auto">
          <a:xfrm>
            <a:off x="457201" y="6333119"/>
            <a:ext cx="552531" cy="42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38787" y="6333119"/>
            <a:ext cx="1066426" cy="365125"/>
          </a:xfrm>
          <a:prstGeom prst="rect">
            <a:avLst/>
          </a:prstGeom>
        </p:spPr>
        <p:txBody>
          <a:bodyPr rIns="0" anchor="ctr" anchorCtr="0"/>
          <a:lstStyle>
            <a:lvl1pPr algn="ctr">
              <a:defRPr sz="1000">
                <a:solidFill>
                  <a:schemeClr val="tx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A8DFEB45-6C35-48EE-9C78-F4E625D97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57200" y="6235701"/>
            <a:ext cx="82296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100000" l="0" r="100000">
                        <a14:foregroundMark x1="44667" y1="35333" x2="45000" y2="55000"/>
                        <a14:foregroundMark x1="24333" y1="25333" x2="24333" y2="25333"/>
                        <a14:foregroundMark x1="45667" y1="57333" x2="45667" y2="64000"/>
                        <a14:foregroundMark x1="46333" y1="48667" x2="55667" y2="48333"/>
                        <a14:foregroundMark x1="56000" y1="34667" x2="56000" y2="63333"/>
                        <a14:foregroundMark x1="68000" y1="39000" x2="73000" y2="60667"/>
                        <a14:foregroundMark x1="62333" y1="61667" x2="66333" y2="39000"/>
                        <a14:foregroundMark x1="29333" y1="39333" x2="29000" y2="61000"/>
                        <a14:foregroundMark x1="31667" y1="37667" x2="37333" y2="46000"/>
                        <a14:foregroundMark x1="37000" y1="41667" x2="37000" y2="41667"/>
                        <a14:foregroundMark x1="43000" y1="2000" x2="43000" y2="2000"/>
                        <a14:foregroundMark x1="41333" y1="4000" x2="31000" y2="6667"/>
                        <a14:foregroundMark x1="23667" y1="12333" x2="23667" y2="12333"/>
                        <a14:foregroundMark x1="15667" y1="17000" x2="15667" y2="17000"/>
                        <a14:foregroundMark x1="12333" y1="22000" x2="12333" y2="22000"/>
                        <a14:foregroundMark x1="3667" y1="43000" x2="3333" y2="58000"/>
                        <a14:foregroundMark x1="4667" y1="62667" x2="4667" y2="62667"/>
                        <a14:foregroundMark x1="5667" y1="68000" x2="5667" y2="68000"/>
                        <a14:foregroundMark x1="7333" y1="71000" x2="7333" y2="71000"/>
                        <a14:foregroundMark x1="9000" y1="75333" x2="9000" y2="75333"/>
                        <a14:foregroundMark x1="35667" y1="12667" x2="35667" y2="12667"/>
                        <a14:foregroundMark x1="11333" y1="79000" x2="26333" y2="91333"/>
                        <a14:foregroundMark x1="28000" y1="92333" x2="46667" y2="97333"/>
                        <a14:foregroundMark x1="51667" y1="97000" x2="74667" y2="90667"/>
                        <a14:foregroundMark x1="77333" y1="88000" x2="90000" y2="73333"/>
                        <a14:foregroundMark x1="93000" y1="69333" x2="97333" y2="48667"/>
                        <a14:foregroundMark x1="95333" y1="43667" x2="93000" y2="27333"/>
                        <a14:foregroundMark x1="69667" y1="16333" x2="88000" y2="35333"/>
                        <a14:foregroundMark x1="53667" y1="4000" x2="85333" y2="17000"/>
                        <a14:foregroundMark x1="83667" y1="18000" x2="93000" y2="30333"/>
                        <a14:foregroundMark x1="78333" y1="16333" x2="90667" y2="32333"/>
                        <a14:foregroundMark x1="67333" y1="12667" x2="65333" y2="22667"/>
                        <a14:foregroundMark x1="69000" y1="20000" x2="84667" y2="40000"/>
                        <a14:foregroundMark x1="83333" y1="30667" x2="92667" y2="52667"/>
                        <a14:foregroundMark x1="88333" y1="46000" x2="84000" y2="71667"/>
                        <a14:foregroundMark x1="82333" y1="41667" x2="84667" y2="63667"/>
                        <a14:foregroundMark x1="92667" y1="55667" x2="85333" y2="70333"/>
                        <a14:foregroundMark x1="83333" y1="63667" x2="70000" y2="83000"/>
                        <a14:foregroundMark x1="85667" y1="73667" x2="73667" y2="86000"/>
                        <a14:foregroundMark x1="72333" y1="77667" x2="44000" y2="89000"/>
                        <a14:foregroundMark x1="74000" y1="86667" x2="46333" y2="91333"/>
                        <a14:foregroundMark x1="92000" y1="70333" x2="77667" y2="87333"/>
                        <a14:foregroundMark x1="48667" y1="84667" x2="17000" y2="74333"/>
                        <a14:foregroundMark x1="57333" y1="92333" x2="26000" y2="88000"/>
                        <a14:foregroundMark x1="30333" y1="86667" x2="10667" y2="50667"/>
                        <a14:foregroundMark x1="27000" y1="87000" x2="6000" y2="59000"/>
                        <a14:foregroundMark x1="64667" y1="18000" x2="30333" y2="13000"/>
                        <a14:foregroundMark x1="65333" y1="14333" x2="39000" y2="10000"/>
                        <a14:foregroundMark x1="54333" y1="6667" x2="25000" y2="11000"/>
                        <a14:foregroundMark x1="41333" y1="11000" x2="11000" y2="36667"/>
                        <a14:foregroundMark x1="29667" y1="12000" x2="5333" y2="36667"/>
                        <a14:foregroundMark x1="8667" y1="33000" x2="6667" y2="65333"/>
                        <a14:foregroundMark x1="20000" y1="31333" x2="13333" y2="60667"/>
                        <a14:foregroundMark x1="8667" y1="34333" x2="5333" y2="59667"/>
                        <a14:foregroundMark x1="14000" y1="40000" x2="12000" y2="43667"/>
                        <a14:foregroundMark x1="89333" y1="22667" x2="89000" y2="22000"/>
                        <a14:foregroundMark x1="88667" y1="21000" x2="86667" y2="18333"/>
                        <a14:foregroundMark x1="94667" y1="67667" x2="98000" y2="50667"/>
                        <a14:foregroundMark x1="28333" y1="7667" x2="22333" y2="1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26" y="6295598"/>
            <a:ext cx="339975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7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9298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6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Meeting RFQ-1410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Engineering Services for the Design for Repair of Bridge at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Spilman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Eddy Kharrazi, P.E.  |  Project Manager   |  Project &amp; Construction Management (PCM)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C5C141-5547-43DF-AF1C-C9AB7481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Repair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117A66-D20C-45FE-AD11-29638C7D07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94435"/>
            <a:ext cx="4212922" cy="2806859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17AA45C-739D-4A33-8449-1432FA18B5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76600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423739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C5C141-5547-43DF-AF1C-C9AB7481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Repair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DE4E666-C65E-4DD7-8049-0C77292CC5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3886200" cy="291465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1E144C-81C4-481E-9D4C-C49D0D3740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971799"/>
            <a:ext cx="4400550" cy="3300413"/>
          </a:xfrm>
        </p:spPr>
      </p:pic>
    </p:spTree>
    <p:extLst>
      <p:ext uri="{BB962C8B-B14F-4D97-AF65-F5344CB8AC3E}">
        <p14:creationId xmlns:p14="http://schemas.microsoft.com/office/powerpoint/2010/main" val="245759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C5C141-5547-43DF-AF1C-C9AB7481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Repair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9740E9-C88E-4968-8E89-AF9F4BD7E5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886200" cy="291465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25E8098-9C04-473E-8261-258A07B59D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48000"/>
            <a:ext cx="4648200" cy="3486150"/>
          </a:xfrm>
        </p:spPr>
      </p:pic>
    </p:spTree>
    <p:extLst>
      <p:ext uri="{BB962C8B-B14F-4D97-AF65-F5344CB8AC3E}">
        <p14:creationId xmlns:p14="http://schemas.microsoft.com/office/powerpoint/2010/main" val="65700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C5C141-5547-43DF-AF1C-C9AB7481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Repair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65F4BF-462D-4041-94F3-9611FC4667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288" y="2369741"/>
            <a:ext cx="4352925" cy="3264693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B9E4670-6EA5-40C5-886F-9B1B082700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9578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525000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Eddy Kharrazi,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45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1"/>
            <a:ext cx="915079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9862" y="4800166"/>
            <a:ext cx="153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Are Here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Preliminary Meeting RFQ-1410 Professional Engineering Services for the Design for Repair of Bridge at </a:t>
            </a:r>
            <a:r>
              <a:rPr lang="en-US" sz="2000" dirty="0" err="1"/>
              <a:t>Spilman</a:t>
            </a:r>
            <a:r>
              <a:rPr lang="en-US" sz="2000" dirty="0"/>
              <a:t> Island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5063367" y="5357303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48725-5416-46EC-AE0E-7FFC6D17D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315200" cy="547319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Preliminary Meeting RFQ-1410 Professional Engineering Services for the Design for Repair of Bridge at </a:t>
            </a:r>
            <a:r>
              <a:rPr lang="en-US" sz="2000" dirty="0" err="1"/>
              <a:t>Spilman</a:t>
            </a:r>
            <a:r>
              <a:rPr lang="en-US" sz="2000" dirty="0"/>
              <a:t> Island</a:t>
            </a:r>
          </a:p>
        </p:txBody>
      </p:sp>
      <p:sp>
        <p:nvSpPr>
          <p:cNvPr id="8" name="Right Arrow 7"/>
          <p:cNvSpPr/>
          <p:nvPr/>
        </p:nvSpPr>
        <p:spPr>
          <a:xfrm rot="12593227">
            <a:off x="4077237" y="3844923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9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16D89-2986-46D6-AB14-14F461849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475365"/>
          </a:xfrm>
          <a:prstGeom prst="rect">
            <a:avLst/>
          </a:prstGeom>
        </p:spPr>
      </p:pic>
      <p:sp>
        <p:nvSpPr>
          <p:cNvPr id="3" name="Right Arrow 7">
            <a:extLst>
              <a:ext uri="{FF2B5EF4-FFF2-40B4-BE49-F238E27FC236}">
                <a16:creationId xmlns:a16="http://schemas.microsoft.com/office/drawing/2014/main" id="{CFE7AF85-B905-43D0-9426-2E18C0A2AA57}"/>
              </a:ext>
            </a:extLst>
          </p:cNvPr>
          <p:cNvSpPr/>
          <p:nvPr/>
        </p:nvSpPr>
        <p:spPr>
          <a:xfrm rot="12593227">
            <a:off x="3736110" y="2911474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89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62D7B-1155-4F55-8646-19FA2AD2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392"/>
            <a:ext cx="9144000" cy="41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8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85E10-C1F5-40F9-9BDD-581A5A345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142"/>
            <a:ext cx="9144000" cy="47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4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1BE01C-D235-43E7-A6B8-ACBFE6746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56"/>
            <a:ext cx="9144000" cy="64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4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C5C141-5547-43DF-AF1C-C9AB7481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Repair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455C96F-D653-45EA-BC50-8CAEEA756E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3969"/>
            <a:ext cx="3886200" cy="291465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37C3974-E04D-4655-8BF9-097196BC7A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3969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5834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C5C141-5547-43DF-AF1C-C9AB7481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Repair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C9EF35-C1C8-4C2B-9D8F-7ECB40EADD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3969"/>
            <a:ext cx="3886200" cy="291465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C50F01-8346-4D39-A866-BEF8A8418D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3969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1550717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RFQ –Bayport Container Terminal Crane</Template>
  <TotalTime>1621</TotalTime>
  <Words>106</Words>
  <Application>Microsoft Office PowerPoint</Application>
  <PresentationFormat>On-screen Show (4:3)</PresentationFormat>
  <Paragraphs>22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Helvetica Neue Condensed</vt:lpstr>
      <vt:lpstr>2_Office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Repair</vt:lpstr>
      <vt:lpstr>Sample Repair</vt:lpstr>
      <vt:lpstr>Sample Repair</vt:lpstr>
      <vt:lpstr>Sample Repair</vt:lpstr>
      <vt:lpstr>Sample Repair</vt:lpstr>
      <vt:lpstr>Sample Repair</vt:lpstr>
      <vt:lpstr>PowerPoint Presentation</vt:lpstr>
    </vt:vector>
  </TitlesOfParts>
  <Company>AECOM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OF LOS ANGELES POTENTIAL NEW DREDGE MATERIAL DISPOSAL SITES – WORKSHOP</dc:title>
  <dc:creator>Mast, Richard</dc:creator>
  <cp:lastModifiedBy>Conni McMillian</cp:lastModifiedBy>
  <cp:revision>60</cp:revision>
  <dcterms:created xsi:type="dcterms:W3CDTF">2019-05-16T20:04:48Z</dcterms:created>
  <dcterms:modified xsi:type="dcterms:W3CDTF">2020-02-06T17:13:56Z</dcterms:modified>
</cp:coreProperties>
</file>