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7" r:id="rId3"/>
    <p:sldId id="264" r:id="rId4"/>
    <p:sldId id="262" r:id="rId5"/>
    <p:sldId id="259" r:id="rId6"/>
    <p:sldId id="260" r:id="rId7"/>
    <p:sldId id="261" r:id="rId8"/>
    <p:sldId id="258"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12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2C49E-5141-4BFA-B928-79A5D48B3C63}" type="doc">
      <dgm:prSet loTypeId="urn:microsoft.com/office/officeart/2005/8/layout/chevron1" loCatId="process" qsTypeId="urn:microsoft.com/office/officeart/2005/8/quickstyle/simple1" qsCatId="simple" csTypeId="urn:microsoft.com/office/officeart/2005/8/colors/accent5_2" csCatId="accent5" phldr="1"/>
      <dgm:spPr/>
    </dgm:pt>
    <dgm:pt modelId="{F0084B3E-04BA-4F37-837C-DEFCACCDD256}">
      <dgm:prSet phldrT="[Text]"/>
      <dgm:spPr>
        <a:solidFill>
          <a:srgbClr val="002060"/>
        </a:solidFill>
      </dgm:spPr>
      <dgm:t>
        <a:bodyPr/>
        <a:lstStyle/>
        <a:p>
          <a:r>
            <a:rPr lang="en-US" dirty="0" smtClean="0"/>
            <a:t>Timeline &amp; Scope</a:t>
          </a:r>
          <a:endParaRPr lang="en-US" dirty="0"/>
        </a:p>
      </dgm:t>
    </dgm:pt>
    <dgm:pt modelId="{AFEA44E1-5F17-4FC8-943D-AFEECDEC0CD4}" type="parTrans" cxnId="{C721AD58-95DA-4DC4-8DCF-EF3A4817E6BF}">
      <dgm:prSet/>
      <dgm:spPr/>
      <dgm:t>
        <a:bodyPr/>
        <a:lstStyle/>
        <a:p>
          <a:endParaRPr lang="en-US"/>
        </a:p>
      </dgm:t>
    </dgm:pt>
    <dgm:pt modelId="{82870ACA-CA46-4F1D-AEC1-05F578198296}" type="sibTrans" cxnId="{C721AD58-95DA-4DC4-8DCF-EF3A4817E6BF}">
      <dgm:prSet/>
      <dgm:spPr/>
      <dgm:t>
        <a:bodyPr/>
        <a:lstStyle/>
        <a:p>
          <a:endParaRPr lang="en-US"/>
        </a:p>
      </dgm:t>
    </dgm:pt>
    <dgm:pt modelId="{140EFBB4-253D-46F0-8C53-A8681563AB93}">
      <dgm:prSet phldrT="[Text]"/>
      <dgm:spPr>
        <a:solidFill>
          <a:srgbClr val="A51C36"/>
        </a:solidFill>
      </dgm:spPr>
      <dgm:t>
        <a:bodyPr/>
        <a:lstStyle/>
        <a:p>
          <a:r>
            <a:rPr lang="en-US" dirty="0" smtClean="0"/>
            <a:t>Aerial Maps</a:t>
          </a:r>
          <a:endParaRPr lang="en-US" dirty="0"/>
        </a:p>
      </dgm:t>
    </dgm:pt>
    <dgm:pt modelId="{2B4AA53D-5FBC-4E2A-A3D2-CDF70A04C8A2}" type="parTrans" cxnId="{18A3B4D5-B179-4B6D-8DE1-A8B4D9B391EB}">
      <dgm:prSet/>
      <dgm:spPr/>
      <dgm:t>
        <a:bodyPr/>
        <a:lstStyle/>
        <a:p>
          <a:endParaRPr lang="en-US"/>
        </a:p>
      </dgm:t>
    </dgm:pt>
    <dgm:pt modelId="{8F6E4603-BA45-43DD-9A9F-40008106968A}" type="sibTrans" cxnId="{18A3B4D5-B179-4B6D-8DE1-A8B4D9B391EB}">
      <dgm:prSet/>
      <dgm:spPr/>
      <dgm:t>
        <a:bodyPr/>
        <a:lstStyle/>
        <a:p>
          <a:endParaRPr lang="en-US"/>
        </a:p>
      </dgm:t>
    </dgm:pt>
    <dgm:pt modelId="{AAC1EA26-9ABF-47E8-886E-AE7D5FF9D03F}">
      <dgm:prSet phldrT="[Text]"/>
      <dgm:spPr>
        <a:solidFill>
          <a:srgbClr val="A51C36"/>
        </a:solidFill>
      </dgm:spPr>
      <dgm:t>
        <a:bodyPr/>
        <a:lstStyle/>
        <a:p>
          <a:r>
            <a:rPr lang="en-US" dirty="0" smtClean="0"/>
            <a:t>Deliverables &amp; Schedule</a:t>
          </a:r>
          <a:endParaRPr lang="en-US" dirty="0"/>
        </a:p>
      </dgm:t>
    </dgm:pt>
    <dgm:pt modelId="{437E76FF-8AA3-40BD-9929-65A567E256DD}" type="parTrans" cxnId="{76263848-6511-4572-A025-8E595C9774BA}">
      <dgm:prSet/>
      <dgm:spPr/>
      <dgm:t>
        <a:bodyPr/>
        <a:lstStyle/>
        <a:p>
          <a:endParaRPr lang="en-US"/>
        </a:p>
      </dgm:t>
    </dgm:pt>
    <dgm:pt modelId="{05F614A4-A075-4B35-B54B-E62194196660}" type="sibTrans" cxnId="{76263848-6511-4572-A025-8E595C9774BA}">
      <dgm:prSet/>
      <dgm:spPr/>
      <dgm:t>
        <a:bodyPr/>
        <a:lstStyle/>
        <a:p>
          <a:endParaRPr lang="en-US"/>
        </a:p>
      </dgm:t>
    </dgm:pt>
    <dgm:pt modelId="{946D748F-F40F-467D-88A1-70518277603F}">
      <dgm:prSet phldrT="[Text]"/>
      <dgm:spPr>
        <a:solidFill>
          <a:srgbClr val="A51C36"/>
        </a:solidFill>
      </dgm:spPr>
      <dgm:t>
        <a:bodyPr/>
        <a:lstStyle/>
        <a:p>
          <a:r>
            <a:rPr lang="en-US" dirty="0" smtClean="0"/>
            <a:t>Questions</a:t>
          </a:r>
          <a:endParaRPr lang="en-US" dirty="0"/>
        </a:p>
      </dgm:t>
    </dgm:pt>
    <dgm:pt modelId="{9A6DBA41-5BBA-4B02-8BE3-975AAAA28E81}" type="parTrans" cxnId="{442E7959-3805-48C4-8D90-75DA7CFC1C04}">
      <dgm:prSet/>
      <dgm:spPr/>
      <dgm:t>
        <a:bodyPr/>
        <a:lstStyle/>
        <a:p>
          <a:endParaRPr lang="en-US"/>
        </a:p>
      </dgm:t>
    </dgm:pt>
    <dgm:pt modelId="{9DB4CA95-4F38-4C90-A6D9-0D7E1F35B03F}" type="sibTrans" cxnId="{442E7959-3805-48C4-8D90-75DA7CFC1C04}">
      <dgm:prSet/>
      <dgm:spPr/>
      <dgm:t>
        <a:bodyPr/>
        <a:lstStyle/>
        <a:p>
          <a:endParaRPr lang="en-US"/>
        </a:p>
      </dgm:t>
    </dgm:pt>
    <dgm:pt modelId="{1746A6FA-0004-4534-BF0F-D684B6318054}" type="pres">
      <dgm:prSet presAssocID="{C0D2C49E-5141-4BFA-B928-79A5D48B3C63}" presName="Name0" presStyleCnt="0">
        <dgm:presLayoutVars>
          <dgm:dir/>
          <dgm:animLvl val="lvl"/>
          <dgm:resizeHandles val="exact"/>
        </dgm:presLayoutVars>
      </dgm:prSet>
      <dgm:spPr/>
    </dgm:pt>
    <dgm:pt modelId="{211E510B-BF43-4A0A-94AB-DCBE894D9A30}" type="pres">
      <dgm:prSet presAssocID="{F0084B3E-04BA-4F37-837C-DEFCACCDD256}" presName="parTxOnly" presStyleLbl="node1" presStyleIdx="0" presStyleCnt="4">
        <dgm:presLayoutVars>
          <dgm:chMax val="0"/>
          <dgm:chPref val="0"/>
          <dgm:bulletEnabled val="1"/>
        </dgm:presLayoutVars>
      </dgm:prSet>
      <dgm:spPr/>
      <dgm:t>
        <a:bodyPr/>
        <a:lstStyle/>
        <a:p>
          <a:endParaRPr lang="en-US"/>
        </a:p>
      </dgm:t>
    </dgm:pt>
    <dgm:pt modelId="{7640ACE6-8DB0-44DE-A3BA-9CA8EB21CF03}" type="pres">
      <dgm:prSet presAssocID="{82870ACA-CA46-4F1D-AEC1-05F578198296}" presName="parTxOnlySpace" presStyleCnt="0"/>
      <dgm:spPr/>
    </dgm:pt>
    <dgm:pt modelId="{C07F3D00-672E-48E3-A041-EF5A9AC385A8}" type="pres">
      <dgm:prSet presAssocID="{140EFBB4-253D-46F0-8C53-A8681563AB93}" presName="parTxOnly" presStyleLbl="node1" presStyleIdx="1" presStyleCnt="4">
        <dgm:presLayoutVars>
          <dgm:chMax val="0"/>
          <dgm:chPref val="0"/>
          <dgm:bulletEnabled val="1"/>
        </dgm:presLayoutVars>
      </dgm:prSet>
      <dgm:spPr/>
      <dgm:t>
        <a:bodyPr/>
        <a:lstStyle/>
        <a:p>
          <a:endParaRPr lang="en-US"/>
        </a:p>
      </dgm:t>
    </dgm:pt>
    <dgm:pt modelId="{59CF8017-9C09-44C5-A2A9-D2737C02A7C4}" type="pres">
      <dgm:prSet presAssocID="{8F6E4603-BA45-43DD-9A9F-40008106968A}" presName="parTxOnlySpace" presStyleCnt="0"/>
      <dgm:spPr/>
    </dgm:pt>
    <dgm:pt modelId="{A50E0914-C5BF-45C6-8A86-D4E58410E8D5}" type="pres">
      <dgm:prSet presAssocID="{AAC1EA26-9ABF-47E8-886E-AE7D5FF9D03F}" presName="parTxOnly" presStyleLbl="node1" presStyleIdx="2" presStyleCnt="4">
        <dgm:presLayoutVars>
          <dgm:chMax val="0"/>
          <dgm:chPref val="0"/>
          <dgm:bulletEnabled val="1"/>
        </dgm:presLayoutVars>
      </dgm:prSet>
      <dgm:spPr/>
      <dgm:t>
        <a:bodyPr/>
        <a:lstStyle/>
        <a:p>
          <a:endParaRPr lang="en-US"/>
        </a:p>
      </dgm:t>
    </dgm:pt>
    <dgm:pt modelId="{87E63D88-5A84-4BCC-A2A0-DD5B55BC6401}" type="pres">
      <dgm:prSet presAssocID="{05F614A4-A075-4B35-B54B-E62194196660}" presName="parTxOnlySpace" presStyleCnt="0"/>
      <dgm:spPr/>
    </dgm:pt>
    <dgm:pt modelId="{0B77A799-C11E-441B-96B0-7DB95419180C}" type="pres">
      <dgm:prSet presAssocID="{946D748F-F40F-467D-88A1-70518277603F}" presName="parTxOnly" presStyleLbl="node1" presStyleIdx="3" presStyleCnt="4" custLinFactNeighborX="5631" custLinFactNeighborY="8851">
        <dgm:presLayoutVars>
          <dgm:chMax val="0"/>
          <dgm:chPref val="0"/>
          <dgm:bulletEnabled val="1"/>
        </dgm:presLayoutVars>
      </dgm:prSet>
      <dgm:spPr/>
      <dgm:t>
        <a:bodyPr/>
        <a:lstStyle/>
        <a:p>
          <a:endParaRPr lang="en-US"/>
        </a:p>
      </dgm:t>
    </dgm:pt>
  </dgm:ptLst>
  <dgm:cxnLst>
    <dgm:cxn modelId="{D58C126A-5F69-4800-9858-B94567231395}" type="presOf" srcId="{140EFBB4-253D-46F0-8C53-A8681563AB93}" destId="{C07F3D00-672E-48E3-A041-EF5A9AC385A8}" srcOrd="0" destOrd="0" presId="urn:microsoft.com/office/officeart/2005/8/layout/chevron1"/>
    <dgm:cxn modelId="{C721AD58-95DA-4DC4-8DCF-EF3A4817E6BF}" srcId="{C0D2C49E-5141-4BFA-B928-79A5D48B3C63}" destId="{F0084B3E-04BA-4F37-837C-DEFCACCDD256}" srcOrd="0" destOrd="0" parTransId="{AFEA44E1-5F17-4FC8-943D-AFEECDEC0CD4}" sibTransId="{82870ACA-CA46-4F1D-AEC1-05F578198296}"/>
    <dgm:cxn modelId="{442E7959-3805-48C4-8D90-75DA7CFC1C04}" srcId="{C0D2C49E-5141-4BFA-B928-79A5D48B3C63}" destId="{946D748F-F40F-467D-88A1-70518277603F}" srcOrd="3" destOrd="0" parTransId="{9A6DBA41-5BBA-4B02-8BE3-975AAAA28E81}" sibTransId="{9DB4CA95-4F38-4C90-A6D9-0D7E1F35B03F}"/>
    <dgm:cxn modelId="{18A3B4D5-B179-4B6D-8DE1-A8B4D9B391EB}" srcId="{C0D2C49E-5141-4BFA-B928-79A5D48B3C63}" destId="{140EFBB4-253D-46F0-8C53-A8681563AB93}" srcOrd="1" destOrd="0" parTransId="{2B4AA53D-5FBC-4E2A-A3D2-CDF70A04C8A2}" sibTransId="{8F6E4603-BA45-43DD-9A9F-40008106968A}"/>
    <dgm:cxn modelId="{D4885EC9-AD48-4600-A362-A3A82C46A04D}" type="presOf" srcId="{F0084B3E-04BA-4F37-837C-DEFCACCDD256}" destId="{211E510B-BF43-4A0A-94AB-DCBE894D9A30}" srcOrd="0" destOrd="0" presId="urn:microsoft.com/office/officeart/2005/8/layout/chevron1"/>
    <dgm:cxn modelId="{C66C6BE7-18A5-4342-B202-8E965FC1D73C}" type="presOf" srcId="{AAC1EA26-9ABF-47E8-886E-AE7D5FF9D03F}" destId="{A50E0914-C5BF-45C6-8A86-D4E58410E8D5}" srcOrd="0" destOrd="0" presId="urn:microsoft.com/office/officeart/2005/8/layout/chevron1"/>
    <dgm:cxn modelId="{76263848-6511-4572-A025-8E595C9774BA}" srcId="{C0D2C49E-5141-4BFA-B928-79A5D48B3C63}" destId="{AAC1EA26-9ABF-47E8-886E-AE7D5FF9D03F}" srcOrd="2" destOrd="0" parTransId="{437E76FF-8AA3-40BD-9929-65A567E256DD}" sibTransId="{05F614A4-A075-4B35-B54B-E62194196660}"/>
    <dgm:cxn modelId="{6B64DFA1-A172-4CB8-86A4-B7CB1DA0B03D}" type="presOf" srcId="{946D748F-F40F-467D-88A1-70518277603F}" destId="{0B77A799-C11E-441B-96B0-7DB95419180C}" srcOrd="0" destOrd="0" presId="urn:microsoft.com/office/officeart/2005/8/layout/chevron1"/>
    <dgm:cxn modelId="{015F4970-14EE-41D9-BFFB-D6ED0B7DD0BF}" type="presOf" srcId="{C0D2C49E-5141-4BFA-B928-79A5D48B3C63}" destId="{1746A6FA-0004-4534-BF0F-D684B6318054}" srcOrd="0" destOrd="0" presId="urn:microsoft.com/office/officeart/2005/8/layout/chevron1"/>
    <dgm:cxn modelId="{DEC4998C-CAAB-4AB0-9939-A4E59048E82B}" type="presParOf" srcId="{1746A6FA-0004-4534-BF0F-D684B6318054}" destId="{211E510B-BF43-4A0A-94AB-DCBE894D9A30}" srcOrd="0" destOrd="0" presId="urn:microsoft.com/office/officeart/2005/8/layout/chevron1"/>
    <dgm:cxn modelId="{16366AD1-AFD0-4AFB-B303-73A5D4B34574}" type="presParOf" srcId="{1746A6FA-0004-4534-BF0F-D684B6318054}" destId="{7640ACE6-8DB0-44DE-A3BA-9CA8EB21CF03}" srcOrd="1" destOrd="0" presId="urn:microsoft.com/office/officeart/2005/8/layout/chevron1"/>
    <dgm:cxn modelId="{4C382615-7040-4628-839E-3986A48B187F}" type="presParOf" srcId="{1746A6FA-0004-4534-BF0F-D684B6318054}" destId="{C07F3D00-672E-48E3-A041-EF5A9AC385A8}" srcOrd="2" destOrd="0" presId="urn:microsoft.com/office/officeart/2005/8/layout/chevron1"/>
    <dgm:cxn modelId="{EB0CE52E-3F8E-4A51-8A85-FFB78643C73A}" type="presParOf" srcId="{1746A6FA-0004-4534-BF0F-D684B6318054}" destId="{59CF8017-9C09-44C5-A2A9-D2737C02A7C4}" srcOrd="3" destOrd="0" presId="urn:microsoft.com/office/officeart/2005/8/layout/chevron1"/>
    <dgm:cxn modelId="{9B49F145-BB40-4631-AF25-C922A72A1D15}" type="presParOf" srcId="{1746A6FA-0004-4534-BF0F-D684B6318054}" destId="{A50E0914-C5BF-45C6-8A86-D4E58410E8D5}" srcOrd="4" destOrd="0" presId="urn:microsoft.com/office/officeart/2005/8/layout/chevron1"/>
    <dgm:cxn modelId="{44022D08-7EA5-46B2-869C-1C2D610E38F1}" type="presParOf" srcId="{1746A6FA-0004-4534-BF0F-D684B6318054}" destId="{87E63D88-5A84-4BCC-A2A0-DD5B55BC6401}" srcOrd="5" destOrd="0" presId="urn:microsoft.com/office/officeart/2005/8/layout/chevron1"/>
    <dgm:cxn modelId="{2D98EA36-7B86-4C9F-A6B5-E3DB1515458C}" type="presParOf" srcId="{1746A6FA-0004-4534-BF0F-D684B6318054}" destId="{0B77A799-C11E-441B-96B0-7DB95419180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2C49E-5141-4BFA-B928-79A5D48B3C63}" type="doc">
      <dgm:prSet loTypeId="urn:microsoft.com/office/officeart/2005/8/layout/chevron1" loCatId="process" qsTypeId="urn:microsoft.com/office/officeart/2005/8/quickstyle/simple1" qsCatId="simple" csTypeId="urn:microsoft.com/office/officeart/2005/8/colors/accent5_2" csCatId="accent5" phldr="1"/>
      <dgm:spPr/>
    </dgm:pt>
    <dgm:pt modelId="{F0084B3E-04BA-4F37-837C-DEFCACCDD256}">
      <dgm:prSet phldrT="[Text]"/>
      <dgm:spPr>
        <a:solidFill>
          <a:srgbClr val="A51C36"/>
        </a:solidFill>
      </dgm:spPr>
      <dgm:t>
        <a:bodyPr/>
        <a:lstStyle/>
        <a:p>
          <a:r>
            <a:rPr lang="en-US" dirty="0" smtClean="0"/>
            <a:t>Timeline &amp; Scope</a:t>
          </a:r>
          <a:endParaRPr lang="en-US" dirty="0"/>
        </a:p>
      </dgm:t>
    </dgm:pt>
    <dgm:pt modelId="{AFEA44E1-5F17-4FC8-943D-AFEECDEC0CD4}" type="parTrans" cxnId="{C721AD58-95DA-4DC4-8DCF-EF3A4817E6BF}">
      <dgm:prSet/>
      <dgm:spPr/>
      <dgm:t>
        <a:bodyPr/>
        <a:lstStyle/>
        <a:p>
          <a:endParaRPr lang="en-US"/>
        </a:p>
      </dgm:t>
    </dgm:pt>
    <dgm:pt modelId="{82870ACA-CA46-4F1D-AEC1-05F578198296}" type="sibTrans" cxnId="{C721AD58-95DA-4DC4-8DCF-EF3A4817E6BF}">
      <dgm:prSet/>
      <dgm:spPr/>
      <dgm:t>
        <a:bodyPr/>
        <a:lstStyle/>
        <a:p>
          <a:endParaRPr lang="en-US"/>
        </a:p>
      </dgm:t>
    </dgm:pt>
    <dgm:pt modelId="{140EFBB4-253D-46F0-8C53-A8681563AB93}">
      <dgm:prSet phldrT="[Text]"/>
      <dgm:spPr>
        <a:solidFill>
          <a:srgbClr val="002060"/>
        </a:solidFill>
      </dgm:spPr>
      <dgm:t>
        <a:bodyPr/>
        <a:lstStyle/>
        <a:p>
          <a:r>
            <a:rPr lang="en-US" dirty="0" smtClean="0"/>
            <a:t>Aerial Maps</a:t>
          </a:r>
          <a:endParaRPr lang="en-US" dirty="0"/>
        </a:p>
      </dgm:t>
    </dgm:pt>
    <dgm:pt modelId="{2B4AA53D-5FBC-4E2A-A3D2-CDF70A04C8A2}" type="parTrans" cxnId="{18A3B4D5-B179-4B6D-8DE1-A8B4D9B391EB}">
      <dgm:prSet/>
      <dgm:spPr/>
      <dgm:t>
        <a:bodyPr/>
        <a:lstStyle/>
        <a:p>
          <a:endParaRPr lang="en-US"/>
        </a:p>
      </dgm:t>
    </dgm:pt>
    <dgm:pt modelId="{8F6E4603-BA45-43DD-9A9F-40008106968A}" type="sibTrans" cxnId="{18A3B4D5-B179-4B6D-8DE1-A8B4D9B391EB}">
      <dgm:prSet/>
      <dgm:spPr/>
      <dgm:t>
        <a:bodyPr/>
        <a:lstStyle/>
        <a:p>
          <a:endParaRPr lang="en-US"/>
        </a:p>
      </dgm:t>
    </dgm:pt>
    <dgm:pt modelId="{AAC1EA26-9ABF-47E8-886E-AE7D5FF9D03F}">
      <dgm:prSet phldrT="[Text]"/>
      <dgm:spPr>
        <a:solidFill>
          <a:srgbClr val="A51C36"/>
        </a:solidFill>
      </dgm:spPr>
      <dgm:t>
        <a:bodyPr/>
        <a:lstStyle/>
        <a:p>
          <a:r>
            <a:rPr lang="en-US" dirty="0" smtClean="0"/>
            <a:t>Deliverables &amp; Schedule</a:t>
          </a:r>
          <a:endParaRPr lang="en-US" dirty="0"/>
        </a:p>
      </dgm:t>
    </dgm:pt>
    <dgm:pt modelId="{437E76FF-8AA3-40BD-9929-65A567E256DD}" type="parTrans" cxnId="{76263848-6511-4572-A025-8E595C9774BA}">
      <dgm:prSet/>
      <dgm:spPr/>
      <dgm:t>
        <a:bodyPr/>
        <a:lstStyle/>
        <a:p>
          <a:endParaRPr lang="en-US"/>
        </a:p>
      </dgm:t>
    </dgm:pt>
    <dgm:pt modelId="{05F614A4-A075-4B35-B54B-E62194196660}" type="sibTrans" cxnId="{76263848-6511-4572-A025-8E595C9774BA}">
      <dgm:prSet/>
      <dgm:spPr/>
      <dgm:t>
        <a:bodyPr/>
        <a:lstStyle/>
        <a:p>
          <a:endParaRPr lang="en-US"/>
        </a:p>
      </dgm:t>
    </dgm:pt>
    <dgm:pt modelId="{946D748F-F40F-467D-88A1-70518277603F}">
      <dgm:prSet phldrT="[Text]"/>
      <dgm:spPr>
        <a:solidFill>
          <a:srgbClr val="A51C36"/>
        </a:solidFill>
      </dgm:spPr>
      <dgm:t>
        <a:bodyPr/>
        <a:lstStyle/>
        <a:p>
          <a:r>
            <a:rPr lang="en-US" dirty="0" smtClean="0"/>
            <a:t>Questions</a:t>
          </a:r>
          <a:endParaRPr lang="en-US" dirty="0"/>
        </a:p>
      </dgm:t>
    </dgm:pt>
    <dgm:pt modelId="{9A6DBA41-5BBA-4B02-8BE3-975AAAA28E81}" type="parTrans" cxnId="{442E7959-3805-48C4-8D90-75DA7CFC1C04}">
      <dgm:prSet/>
      <dgm:spPr/>
      <dgm:t>
        <a:bodyPr/>
        <a:lstStyle/>
        <a:p>
          <a:endParaRPr lang="en-US"/>
        </a:p>
      </dgm:t>
    </dgm:pt>
    <dgm:pt modelId="{9DB4CA95-4F38-4C90-A6D9-0D7E1F35B03F}" type="sibTrans" cxnId="{442E7959-3805-48C4-8D90-75DA7CFC1C04}">
      <dgm:prSet/>
      <dgm:spPr/>
      <dgm:t>
        <a:bodyPr/>
        <a:lstStyle/>
        <a:p>
          <a:endParaRPr lang="en-US"/>
        </a:p>
      </dgm:t>
    </dgm:pt>
    <dgm:pt modelId="{1746A6FA-0004-4534-BF0F-D684B6318054}" type="pres">
      <dgm:prSet presAssocID="{C0D2C49E-5141-4BFA-B928-79A5D48B3C63}" presName="Name0" presStyleCnt="0">
        <dgm:presLayoutVars>
          <dgm:dir/>
          <dgm:animLvl val="lvl"/>
          <dgm:resizeHandles val="exact"/>
        </dgm:presLayoutVars>
      </dgm:prSet>
      <dgm:spPr/>
    </dgm:pt>
    <dgm:pt modelId="{211E510B-BF43-4A0A-94AB-DCBE894D9A30}" type="pres">
      <dgm:prSet presAssocID="{F0084B3E-04BA-4F37-837C-DEFCACCDD256}" presName="parTxOnly" presStyleLbl="node1" presStyleIdx="0" presStyleCnt="4">
        <dgm:presLayoutVars>
          <dgm:chMax val="0"/>
          <dgm:chPref val="0"/>
          <dgm:bulletEnabled val="1"/>
        </dgm:presLayoutVars>
      </dgm:prSet>
      <dgm:spPr/>
      <dgm:t>
        <a:bodyPr/>
        <a:lstStyle/>
        <a:p>
          <a:endParaRPr lang="en-US"/>
        </a:p>
      </dgm:t>
    </dgm:pt>
    <dgm:pt modelId="{7640ACE6-8DB0-44DE-A3BA-9CA8EB21CF03}" type="pres">
      <dgm:prSet presAssocID="{82870ACA-CA46-4F1D-AEC1-05F578198296}" presName="parTxOnlySpace" presStyleCnt="0"/>
      <dgm:spPr/>
    </dgm:pt>
    <dgm:pt modelId="{C07F3D00-672E-48E3-A041-EF5A9AC385A8}" type="pres">
      <dgm:prSet presAssocID="{140EFBB4-253D-46F0-8C53-A8681563AB93}" presName="parTxOnly" presStyleLbl="node1" presStyleIdx="1" presStyleCnt="4">
        <dgm:presLayoutVars>
          <dgm:chMax val="0"/>
          <dgm:chPref val="0"/>
          <dgm:bulletEnabled val="1"/>
        </dgm:presLayoutVars>
      </dgm:prSet>
      <dgm:spPr/>
      <dgm:t>
        <a:bodyPr/>
        <a:lstStyle/>
        <a:p>
          <a:endParaRPr lang="en-US"/>
        </a:p>
      </dgm:t>
    </dgm:pt>
    <dgm:pt modelId="{59CF8017-9C09-44C5-A2A9-D2737C02A7C4}" type="pres">
      <dgm:prSet presAssocID="{8F6E4603-BA45-43DD-9A9F-40008106968A}" presName="parTxOnlySpace" presStyleCnt="0"/>
      <dgm:spPr/>
    </dgm:pt>
    <dgm:pt modelId="{A50E0914-C5BF-45C6-8A86-D4E58410E8D5}" type="pres">
      <dgm:prSet presAssocID="{AAC1EA26-9ABF-47E8-886E-AE7D5FF9D03F}" presName="parTxOnly" presStyleLbl="node1" presStyleIdx="2" presStyleCnt="4">
        <dgm:presLayoutVars>
          <dgm:chMax val="0"/>
          <dgm:chPref val="0"/>
          <dgm:bulletEnabled val="1"/>
        </dgm:presLayoutVars>
      </dgm:prSet>
      <dgm:spPr/>
      <dgm:t>
        <a:bodyPr/>
        <a:lstStyle/>
        <a:p>
          <a:endParaRPr lang="en-US"/>
        </a:p>
      </dgm:t>
    </dgm:pt>
    <dgm:pt modelId="{87E63D88-5A84-4BCC-A2A0-DD5B55BC6401}" type="pres">
      <dgm:prSet presAssocID="{05F614A4-A075-4B35-B54B-E62194196660}" presName="parTxOnlySpace" presStyleCnt="0"/>
      <dgm:spPr/>
    </dgm:pt>
    <dgm:pt modelId="{0B77A799-C11E-441B-96B0-7DB95419180C}" type="pres">
      <dgm:prSet presAssocID="{946D748F-F40F-467D-88A1-70518277603F}" presName="parTxOnly" presStyleLbl="node1" presStyleIdx="3" presStyleCnt="4" custLinFactNeighborX="5631" custLinFactNeighborY="8851">
        <dgm:presLayoutVars>
          <dgm:chMax val="0"/>
          <dgm:chPref val="0"/>
          <dgm:bulletEnabled val="1"/>
        </dgm:presLayoutVars>
      </dgm:prSet>
      <dgm:spPr/>
      <dgm:t>
        <a:bodyPr/>
        <a:lstStyle/>
        <a:p>
          <a:endParaRPr lang="en-US"/>
        </a:p>
      </dgm:t>
    </dgm:pt>
  </dgm:ptLst>
  <dgm:cxnLst>
    <dgm:cxn modelId="{6BFEDD45-B207-4D9F-9829-F591B2DDF304}" type="presOf" srcId="{F0084B3E-04BA-4F37-837C-DEFCACCDD256}" destId="{211E510B-BF43-4A0A-94AB-DCBE894D9A30}" srcOrd="0" destOrd="0" presId="urn:microsoft.com/office/officeart/2005/8/layout/chevron1"/>
    <dgm:cxn modelId="{DB0ACB69-ED35-4486-A6C9-09BBCA732377}" type="presOf" srcId="{946D748F-F40F-467D-88A1-70518277603F}" destId="{0B77A799-C11E-441B-96B0-7DB95419180C}" srcOrd="0" destOrd="0" presId="urn:microsoft.com/office/officeart/2005/8/layout/chevron1"/>
    <dgm:cxn modelId="{18A3B4D5-B179-4B6D-8DE1-A8B4D9B391EB}" srcId="{C0D2C49E-5141-4BFA-B928-79A5D48B3C63}" destId="{140EFBB4-253D-46F0-8C53-A8681563AB93}" srcOrd="1" destOrd="0" parTransId="{2B4AA53D-5FBC-4E2A-A3D2-CDF70A04C8A2}" sibTransId="{8F6E4603-BA45-43DD-9A9F-40008106968A}"/>
    <dgm:cxn modelId="{FA5D1D8E-FD64-4ECC-B2FE-39A4EE6C2F8C}" type="presOf" srcId="{140EFBB4-253D-46F0-8C53-A8681563AB93}" destId="{C07F3D00-672E-48E3-A041-EF5A9AC385A8}" srcOrd="0" destOrd="0" presId="urn:microsoft.com/office/officeart/2005/8/layout/chevron1"/>
    <dgm:cxn modelId="{442E7959-3805-48C4-8D90-75DA7CFC1C04}" srcId="{C0D2C49E-5141-4BFA-B928-79A5D48B3C63}" destId="{946D748F-F40F-467D-88A1-70518277603F}" srcOrd="3" destOrd="0" parTransId="{9A6DBA41-5BBA-4B02-8BE3-975AAAA28E81}" sibTransId="{9DB4CA95-4F38-4C90-A6D9-0D7E1F35B03F}"/>
    <dgm:cxn modelId="{6234F18F-F9AB-46C9-B262-0F70081F9BDD}" type="presOf" srcId="{AAC1EA26-9ABF-47E8-886E-AE7D5FF9D03F}" destId="{A50E0914-C5BF-45C6-8A86-D4E58410E8D5}" srcOrd="0" destOrd="0" presId="urn:microsoft.com/office/officeart/2005/8/layout/chevron1"/>
    <dgm:cxn modelId="{C721AD58-95DA-4DC4-8DCF-EF3A4817E6BF}" srcId="{C0D2C49E-5141-4BFA-B928-79A5D48B3C63}" destId="{F0084B3E-04BA-4F37-837C-DEFCACCDD256}" srcOrd="0" destOrd="0" parTransId="{AFEA44E1-5F17-4FC8-943D-AFEECDEC0CD4}" sibTransId="{82870ACA-CA46-4F1D-AEC1-05F578198296}"/>
    <dgm:cxn modelId="{81C9F6B1-DB88-43A7-89F9-2AF1D1AFB851}" type="presOf" srcId="{C0D2C49E-5141-4BFA-B928-79A5D48B3C63}" destId="{1746A6FA-0004-4534-BF0F-D684B6318054}" srcOrd="0" destOrd="0" presId="urn:microsoft.com/office/officeart/2005/8/layout/chevron1"/>
    <dgm:cxn modelId="{76263848-6511-4572-A025-8E595C9774BA}" srcId="{C0D2C49E-5141-4BFA-B928-79A5D48B3C63}" destId="{AAC1EA26-9ABF-47E8-886E-AE7D5FF9D03F}" srcOrd="2" destOrd="0" parTransId="{437E76FF-8AA3-40BD-9929-65A567E256DD}" sibTransId="{05F614A4-A075-4B35-B54B-E62194196660}"/>
    <dgm:cxn modelId="{9B9DCD8C-4DCE-4CC9-89CC-F1D422FE9525}" type="presParOf" srcId="{1746A6FA-0004-4534-BF0F-D684B6318054}" destId="{211E510B-BF43-4A0A-94AB-DCBE894D9A30}" srcOrd="0" destOrd="0" presId="urn:microsoft.com/office/officeart/2005/8/layout/chevron1"/>
    <dgm:cxn modelId="{AE6C435D-0C21-4EDE-A82D-31BA16734DB1}" type="presParOf" srcId="{1746A6FA-0004-4534-BF0F-D684B6318054}" destId="{7640ACE6-8DB0-44DE-A3BA-9CA8EB21CF03}" srcOrd="1" destOrd="0" presId="urn:microsoft.com/office/officeart/2005/8/layout/chevron1"/>
    <dgm:cxn modelId="{754ED538-AFC5-4273-B2FB-1A892A878A5E}" type="presParOf" srcId="{1746A6FA-0004-4534-BF0F-D684B6318054}" destId="{C07F3D00-672E-48E3-A041-EF5A9AC385A8}" srcOrd="2" destOrd="0" presId="urn:microsoft.com/office/officeart/2005/8/layout/chevron1"/>
    <dgm:cxn modelId="{460E6ED0-A3FC-4DE6-B593-86766E8BCBF5}" type="presParOf" srcId="{1746A6FA-0004-4534-BF0F-D684B6318054}" destId="{59CF8017-9C09-44C5-A2A9-D2737C02A7C4}" srcOrd="3" destOrd="0" presId="urn:microsoft.com/office/officeart/2005/8/layout/chevron1"/>
    <dgm:cxn modelId="{C68A02D9-0946-435C-A3AF-F7751D52011B}" type="presParOf" srcId="{1746A6FA-0004-4534-BF0F-D684B6318054}" destId="{A50E0914-C5BF-45C6-8A86-D4E58410E8D5}" srcOrd="4" destOrd="0" presId="urn:microsoft.com/office/officeart/2005/8/layout/chevron1"/>
    <dgm:cxn modelId="{1A8DFA6D-A9C3-4D7E-AFA0-D875F7A2309E}" type="presParOf" srcId="{1746A6FA-0004-4534-BF0F-D684B6318054}" destId="{87E63D88-5A84-4BCC-A2A0-DD5B55BC6401}" srcOrd="5" destOrd="0" presId="urn:microsoft.com/office/officeart/2005/8/layout/chevron1"/>
    <dgm:cxn modelId="{75AB799E-1D56-487C-9146-DE2F1D99B70D}" type="presParOf" srcId="{1746A6FA-0004-4534-BF0F-D684B6318054}" destId="{0B77A799-C11E-441B-96B0-7DB95419180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2C49E-5141-4BFA-B928-79A5D48B3C63}" type="doc">
      <dgm:prSet loTypeId="urn:microsoft.com/office/officeart/2005/8/layout/chevron1" loCatId="process" qsTypeId="urn:microsoft.com/office/officeart/2005/8/quickstyle/simple1" qsCatId="simple" csTypeId="urn:microsoft.com/office/officeart/2005/8/colors/accent5_2" csCatId="accent5" phldr="1"/>
      <dgm:spPr/>
    </dgm:pt>
    <dgm:pt modelId="{F0084B3E-04BA-4F37-837C-DEFCACCDD256}">
      <dgm:prSet phldrT="[Text]"/>
      <dgm:spPr>
        <a:solidFill>
          <a:srgbClr val="A51C36"/>
        </a:solidFill>
      </dgm:spPr>
      <dgm:t>
        <a:bodyPr/>
        <a:lstStyle/>
        <a:p>
          <a:r>
            <a:rPr lang="en-US" dirty="0" smtClean="0"/>
            <a:t>Timeline &amp; Scope</a:t>
          </a:r>
          <a:endParaRPr lang="en-US" dirty="0"/>
        </a:p>
      </dgm:t>
    </dgm:pt>
    <dgm:pt modelId="{AFEA44E1-5F17-4FC8-943D-AFEECDEC0CD4}" type="parTrans" cxnId="{C721AD58-95DA-4DC4-8DCF-EF3A4817E6BF}">
      <dgm:prSet/>
      <dgm:spPr/>
      <dgm:t>
        <a:bodyPr/>
        <a:lstStyle/>
        <a:p>
          <a:endParaRPr lang="en-US"/>
        </a:p>
      </dgm:t>
    </dgm:pt>
    <dgm:pt modelId="{82870ACA-CA46-4F1D-AEC1-05F578198296}" type="sibTrans" cxnId="{C721AD58-95DA-4DC4-8DCF-EF3A4817E6BF}">
      <dgm:prSet/>
      <dgm:spPr/>
      <dgm:t>
        <a:bodyPr/>
        <a:lstStyle/>
        <a:p>
          <a:endParaRPr lang="en-US"/>
        </a:p>
      </dgm:t>
    </dgm:pt>
    <dgm:pt modelId="{140EFBB4-253D-46F0-8C53-A8681563AB93}">
      <dgm:prSet phldrT="[Text]"/>
      <dgm:spPr>
        <a:solidFill>
          <a:srgbClr val="002060"/>
        </a:solidFill>
      </dgm:spPr>
      <dgm:t>
        <a:bodyPr/>
        <a:lstStyle/>
        <a:p>
          <a:r>
            <a:rPr lang="en-US" dirty="0" smtClean="0"/>
            <a:t>Aerial Maps</a:t>
          </a:r>
          <a:endParaRPr lang="en-US" dirty="0"/>
        </a:p>
      </dgm:t>
    </dgm:pt>
    <dgm:pt modelId="{2B4AA53D-5FBC-4E2A-A3D2-CDF70A04C8A2}" type="parTrans" cxnId="{18A3B4D5-B179-4B6D-8DE1-A8B4D9B391EB}">
      <dgm:prSet/>
      <dgm:spPr/>
      <dgm:t>
        <a:bodyPr/>
        <a:lstStyle/>
        <a:p>
          <a:endParaRPr lang="en-US"/>
        </a:p>
      </dgm:t>
    </dgm:pt>
    <dgm:pt modelId="{8F6E4603-BA45-43DD-9A9F-40008106968A}" type="sibTrans" cxnId="{18A3B4D5-B179-4B6D-8DE1-A8B4D9B391EB}">
      <dgm:prSet/>
      <dgm:spPr/>
      <dgm:t>
        <a:bodyPr/>
        <a:lstStyle/>
        <a:p>
          <a:endParaRPr lang="en-US"/>
        </a:p>
      </dgm:t>
    </dgm:pt>
    <dgm:pt modelId="{AAC1EA26-9ABF-47E8-886E-AE7D5FF9D03F}">
      <dgm:prSet phldrT="[Text]"/>
      <dgm:spPr>
        <a:solidFill>
          <a:srgbClr val="A51C36"/>
        </a:solidFill>
      </dgm:spPr>
      <dgm:t>
        <a:bodyPr/>
        <a:lstStyle/>
        <a:p>
          <a:r>
            <a:rPr lang="en-US" dirty="0" smtClean="0"/>
            <a:t>Deliverables &amp; Schedule</a:t>
          </a:r>
          <a:endParaRPr lang="en-US" dirty="0"/>
        </a:p>
      </dgm:t>
    </dgm:pt>
    <dgm:pt modelId="{437E76FF-8AA3-40BD-9929-65A567E256DD}" type="parTrans" cxnId="{76263848-6511-4572-A025-8E595C9774BA}">
      <dgm:prSet/>
      <dgm:spPr/>
      <dgm:t>
        <a:bodyPr/>
        <a:lstStyle/>
        <a:p>
          <a:endParaRPr lang="en-US"/>
        </a:p>
      </dgm:t>
    </dgm:pt>
    <dgm:pt modelId="{05F614A4-A075-4B35-B54B-E62194196660}" type="sibTrans" cxnId="{76263848-6511-4572-A025-8E595C9774BA}">
      <dgm:prSet/>
      <dgm:spPr/>
      <dgm:t>
        <a:bodyPr/>
        <a:lstStyle/>
        <a:p>
          <a:endParaRPr lang="en-US"/>
        </a:p>
      </dgm:t>
    </dgm:pt>
    <dgm:pt modelId="{946D748F-F40F-467D-88A1-70518277603F}">
      <dgm:prSet phldrT="[Text]"/>
      <dgm:spPr>
        <a:solidFill>
          <a:srgbClr val="A51C36"/>
        </a:solidFill>
      </dgm:spPr>
      <dgm:t>
        <a:bodyPr/>
        <a:lstStyle/>
        <a:p>
          <a:r>
            <a:rPr lang="en-US" dirty="0" smtClean="0"/>
            <a:t>Questions</a:t>
          </a:r>
          <a:endParaRPr lang="en-US" dirty="0"/>
        </a:p>
      </dgm:t>
    </dgm:pt>
    <dgm:pt modelId="{9A6DBA41-5BBA-4B02-8BE3-975AAAA28E81}" type="parTrans" cxnId="{442E7959-3805-48C4-8D90-75DA7CFC1C04}">
      <dgm:prSet/>
      <dgm:spPr/>
      <dgm:t>
        <a:bodyPr/>
        <a:lstStyle/>
        <a:p>
          <a:endParaRPr lang="en-US"/>
        </a:p>
      </dgm:t>
    </dgm:pt>
    <dgm:pt modelId="{9DB4CA95-4F38-4C90-A6D9-0D7E1F35B03F}" type="sibTrans" cxnId="{442E7959-3805-48C4-8D90-75DA7CFC1C04}">
      <dgm:prSet/>
      <dgm:spPr/>
      <dgm:t>
        <a:bodyPr/>
        <a:lstStyle/>
        <a:p>
          <a:endParaRPr lang="en-US"/>
        </a:p>
      </dgm:t>
    </dgm:pt>
    <dgm:pt modelId="{1746A6FA-0004-4534-BF0F-D684B6318054}" type="pres">
      <dgm:prSet presAssocID="{C0D2C49E-5141-4BFA-B928-79A5D48B3C63}" presName="Name0" presStyleCnt="0">
        <dgm:presLayoutVars>
          <dgm:dir/>
          <dgm:animLvl val="lvl"/>
          <dgm:resizeHandles val="exact"/>
        </dgm:presLayoutVars>
      </dgm:prSet>
      <dgm:spPr/>
    </dgm:pt>
    <dgm:pt modelId="{211E510B-BF43-4A0A-94AB-DCBE894D9A30}" type="pres">
      <dgm:prSet presAssocID="{F0084B3E-04BA-4F37-837C-DEFCACCDD256}" presName="parTxOnly" presStyleLbl="node1" presStyleIdx="0" presStyleCnt="4">
        <dgm:presLayoutVars>
          <dgm:chMax val="0"/>
          <dgm:chPref val="0"/>
          <dgm:bulletEnabled val="1"/>
        </dgm:presLayoutVars>
      </dgm:prSet>
      <dgm:spPr/>
      <dgm:t>
        <a:bodyPr/>
        <a:lstStyle/>
        <a:p>
          <a:endParaRPr lang="en-US"/>
        </a:p>
      </dgm:t>
    </dgm:pt>
    <dgm:pt modelId="{7640ACE6-8DB0-44DE-A3BA-9CA8EB21CF03}" type="pres">
      <dgm:prSet presAssocID="{82870ACA-CA46-4F1D-AEC1-05F578198296}" presName="parTxOnlySpace" presStyleCnt="0"/>
      <dgm:spPr/>
    </dgm:pt>
    <dgm:pt modelId="{C07F3D00-672E-48E3-A041-EF5A9AC385A8}" type="pres">
      <dgm:prSet presAssocID="{140EFBB4-253D-46F0-8C53-A8681563AB93}" presName="parTxOnly" presStyleLbl="node1" presStyleIdx="1" presStyleCnt="4">
        <dgm:presLayoutVars>
          <dgm:chMax val="0"/>
          <dgm:chPref val="0"/>
          <dgm:bulletEnabled val="1"/>
        </dgm:presLayoutVars>
      </dgm:prSet>
      <dgm:spPr/>
      <dgm:t>
        <a:bodyPr/>
        <a:lstStyle/>
        <a:p>
          <a:endParaRPr lang="en-US"/>
        </a:p>
      </dgm:t>
    </dgm:pt>
    <dgm:pt modelId="{59CF8017-9C09-44C5-A2A9-D2737C02A7C4}" type="pres">
      <dgm:prSet presAssocID="{8F6E4603-BA45-43DD-9A9F-40008106968A}" presName="parTxOnlySpace" presStyleCnt="0"/>
      <dgm:spPr/>
    </dgm:pt>
    <dgm:pt modelId="{A50E0914-C5BF-45C6-8A86-D4E58410E8D5}" type="pres">
      <dgm:prSet presAssocID="{AAC1EA26-9ABF-47E8-886E-AE7D5FF9D03F}" presName="parTxOnly" presStyleLbl="node1" presStyleIdx="2" presStyleCnt="4">
        <dgm:presLayoutVars>
          <dgm:chMax val="0"/>
          <dgm:chPref val="0"/>
          <dgm:bulletEnabled val="1"/>
        </dgm:presLayoutVars>
      </dgm:prSet>
      <dgm:spPr/>
      <dgm:t>
        <a:bodyPr/>
        <a:lstStyle/>
        <a:p>
          <a:endParaRPr lang="en-US"/>
        </a:p>
      </dgm:t>
    </dgm:pt>
    <dgm:pt modelId="{87E63D88-5A84-4BCC-A2A0-DD5B55BC6401}" type="pres">
      <dgm:prSet presAssocID="{05F614A4-A075-4B35-B54B-E62194196660}" presName="parTxOnlySpace" presStyleCnt="0"/>
      <dgm:spPr/>
    </dgm:pt>
    <dgm:pt modelId="{0B77A799-C11E-441B-96B0-7DB95419180C}" type="pres">
      <dgm:prSet presAssocID="{946D748F-F40F-467D-88A1-70518277603F}" presName="parTxOnly" presStyleLbl="node1" presStyleIdx="3" presStyleCnt="4" custLinFactNeighborX="5631" custLinFactNeighborY="8851">
        <dgm:presLayoutVars>
          <dgm:chMax val="0"/>
          <dgm:chPref val="0"/>
          <dgm:bulletEnabled val="1"/>
        </dgm:presLayoutVars>
      </dgm:prSet>
      <dgm:spPr/>
      <dgm:t>
        <a:bodyPr/>
        <a:lstStyle/>
        <a:p>
          <a:endParaRPr lang="en-US"/>
        </a:p>
      </dgm:t>
    </dgm:pt>
  </dgm:ptLst>
  <dgm:cxnLst>
    <dgm:cxn modelId="{C721AD58-95DA-4DC4-8DCF-EF3A4817E6BF}" srcId="{C0D2C49E-5141-4BFA-B928-79A5D48B3C63}" destId="{F0084B3E-04BA-4F37-837C-DEFCACCDD256}" srcOrd="0" destOrd="0" parTransId="{AFEA44E1-5F17-4FC8-943D-AFEECDEC0CD4}" sibTransId="{82870ACA-CA46-4F1D-AEC1-05F578198296}"/>
    <dgm:cxn modelId="{442E7959-3805-48C4-8D90-75DA7CFC1C04}" srcId="{C0D2C49E-5141-4BFA-B928-79A5D48B3C63}" destId="{946D748F-F40F-467D-88A1-70518277603F}" srcOrd="3" destOrd="0" parTransId="{9A6DBA41-5BBA-4B02-8BE3-975AAAA28E81}" sibTransId="{9DB4CA95-4F38-4C90-A6D9-0D7E1F35B03F}"/>
    <dgm:cxn modelId="{725B4101-CFD6-4B04-A60B-682BBD648DFC}" type="presOf" srcId="{AAC1EA26-9ABF-47E8-886E-AE7D5FF9D03F}" destId="{A50E0914-C5BF-45C6-8A86-D4E58410E8D5}" srcOrd="0" destOrd="0" presId="urn:microsoft.com/office/officeart/2005/8/layout/chevron1"/>
    <dgm:cxn modelId="{18A3B4D5-B179-4B6D-8DE1-A8B4D9B391EB}" srcId="{C0D2C49E-5141-4BFA-B928-79A5D48B3C63}" destId="{140EFBB4-253D-46F0-8C53-A8681563AB93}" srcOrd="1" destOrd="0" parTransId="{2B4AA53D-5FBC-4E2A-A3D2-CDF70A04C8A2}" sibTransId="{8F6E4603-BA45-43DD-9A9F-40008106968A}"/>
    <dgm:cxn modelId="{DD43EB32-37C5-4E7B-AABD-CD9BA6976C3B}" type="presOf" srcId="{F0084B3E-04BA-4F37-837C-DEFCACCDD256}" destId="{211E510B-BF43-4A0A-94AB-DCBE894D9A30}" srcOrd="0" destOrd="0" presId="urn:microsoft.com/office/officeart/2005/8/layout/chevron1"/>
    <dgm:cxn modelId="{F78FB9C7-8DB7-4C47-A33B-5D4A71A2EECB}" type="presOf" srcId="{C0D2C49E-5141-4BFA-B928-79A5D48B3C63}" destId="{1746A6FA-0004-4534-BF0F-D684B6318054}" srcOrd="0" destOrd="0" presId="urn:microsoft.com/office/officeart/2005/8/layout/chevron1"/>
    <dgm:cxn modelId="{77B23EA8-A883-4747-BC43-DD23560810F7}" type="presOf" srcId="{140EFBB4-253D-46F0-8C53-A8681563AB93}" destId="{C07F3D00-672E-48E3-A041-EF5A9AC385A8}" srcOrd="0" destOrd="0" presId="urn:microsoft.com/office/officeart/2005/8/layout/chevron1"/>
    <dgm:cxn modelId="{76263848-6511-4572-A025-8E595C9774BA}" srcId="{C0D2C49E-5141-4BFA-B928-79A5D48B3C63}" destId="{AAC1EA26-9ABF-47E8-886E-AE7D5FF9D03F}" srcOrd="2" destOrd="0" parTransId="{437E76FF-8AA3-40BD-9929-65A567E256DD}" sibTransId="{05F614A4-A075-4B35-B54B-E62194196660}"/>
    <dgm:cxn modelId="{A6E3A837-11E9-43ED-988C-33E4E116DBD3}" type="presOf" srcId="{946D748F-F40F-467D-88A1-70518277603F}" destId="{0B77A799-C11E-441B-96B0-7DB95419180C}" srcOrd="0" destOrd="0" presId="urn:microsoft.com/office/officeart/2005/8/layout/chevron1"/>
    <dgm:cxn modelId="{D0A1569C-6DA0-47AE-8631-920398206925}" type="presParOf" srcId="{1746A6FA-0004-4534-BF0F-D684B6318054}" destId="{211E510B-BF43-4A0A-94AB-DCBE894D9A30}" srcOrd="0" destOrd="0" presId="urn:microsoft.com/office/officeart/2005/8/layout/chevron1"/>
    <dgm:cxn modelId="{7FF0FAB8-1F78-40CD-B7CE-3E643893404F}" type="presParOf" srcId="{1746A6FA-0004-4534-BF0F-D684B6318054}" destId="{7640ACE6-8DB0-44DE-A3BA-9CA8EB21CF03}" srcOrd="1" destOrd="0" presId="urn:microsoft.com/office/officeart/2005/8/layout/chevron1"/>
    <dgm:cxn modelId="{3DC7E76D-B4E0-44D8-95C3-6D114054D119}" type="presParOf" srcId="{1746A6FA-0004-4534-BF0F-D684B6318054}" destId="{C07F3D00-672E-48E3-A041-EF5A9AC385A8}" srcOrd="2" destOrd="0" presId="urn:microsoft.com/office/officeart/2005/8/layout/chevron1"/>
    <dgm:cxn modelId="{C5AFE22D-66DF-4EA1-B416-39B115F79553}" type="presParOf" srcId="{1746A6FA-0004-4534-BF0F-D684B6318054}" destId="{59CF8017-9C09-44C5-A2A9-D2737C02A7C4}" srcOrd="3" destOrd="0" presId="urn:microsoft.com/office/officeart/2005/8/layout/chevron1"/>
    <dgm:cxn modelId="{0FC2DA4C-0D60-407B-AB72-5D0B1C439986}" type="presParOf" srcId="{1746A6FA-0004-4534-BF0F-D684B6318054}" destId="{A50E0914-C5BF-45C6-8A86-D4E58410E8D5}" srcOrd="4" destOrd="0" presId="urn:microsoft.com/office/officeart/2005/8/layout/chevron1"/>
    <dgm:cxn modelId="{EA1C1DB1-B217-49BD-87C5-A415EC06F4D8}" type="presParOf" srcId="{1746A6FA-0004-4534-BF0F-D684B6318054}" destId="{87E63D88-5A84-4BCC-A2A0-DD5B55BC6401}" srcOrd="5" destOrd="0" presId="urn:microsoft.com/office/officeart/2005/8/layout/chevron1"/>
    <dgm:cxn modelId="{27358D1A-8D8D-4409-991B-43BF10306F24}" type="presParOf" srcId="{1746A6FA-0004-4534-BF0F-D684B6318054}" destId="{0B77A799-C11E-441B-96B0-7DB95419180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D2C49E-5141-4BFA-B928-79A5D48B3C63}" type="doc">
      <dgm:prSet loTypeId="urn:microsoft.com/office/officeart/2005/8/layout/chevron1" loCatId="process" qsTypeId="urn:microsoft.com/office/officeart/2005/8/quickstyle/simple1" qsCatId="simple" csTypeId="urn:microsoft.com/office/officeart/2005/8/colors/accent5_2" csCatId="accent5" phldr="1"/>
      <dgm:spPr/>
    </dgm:pt>
    <dgm:pt modelId="{F0084B3E-04BA-4F37-837C-DEFCACCDD256}">
      <dgm:prSet phldrT="[Text]"/>
      <dgm:spPr>
        <a:solidFill>
          <a:srgbClr val="A51C36"/>
        </a:solidFill>
      </dgm:spPr>
      <dgm:t>
        <a:bodyPr/>
        <a:lstStyle/>
        <a:p>
          <a:r>
            <a:rPr lang="en-US" dirty="0" smtClean="0"/>
            <a:t>Timeline &amp; Scope</a:t>
          </a:r>
          <a:endParaRPr lang="en-US" dirty="0"/>
        </a:p>
      </dgm:t>
    </dgm:pt>
    <dgm:pt modelId="{AFEA44E1-5F17-4FC8-943D-AFEECDEC0CD4}" type="parTrans" cxnId="{C721AD58-95DA-4DC4-8DCF-EF3A4817E6BF}">
      <dgm:prSet/>
      <dgm:spPr/>
      <dgm:t>
        <a:bodyPr/>
        <a:lstStyle/>
        <a:p>
          <a:endParaRPr lang="en-US"/>
        </a:p>
      </dgm:t>
    </dgm:pt>
    <dgm:pt modelId="{82870ACA-CA46-4F1D-AEC1-05F578198296}" type="sibTrans" cxnId="{C721AD58-95DA-4DC4-8DCF-EF3A4817E6BF}">
      <dgm:prSet/>
      <dgm:spPr/>
      <dgm:t>
        <a:bodyPr/>
        <a:lstStyle/>
        <a:p>
          <a:endParaRPr lang="en-US"/>
        </a:p>
      </dgm:t>
    </dgm:pt>
    <dgm:pt modelId="{140EFBB4-253D-46F0-8C53-A8681563AB93}">
      <dgm:prSet phldrT="[Text]"/>
      <dgm:spPr>
        <a:solidFill>
          <a:srgbClr val="002060"/>
        </a:solidFill>
      </dgm:spPr>
      <dgm:t>
        <a:bodyPr/>
        <a:lstStyle/>
        <a:p>
          <a:r>
            <a:rPr lang="en-US" dirty="0" smtClean="0"/>
            <a:t>Aerial Maps</a:t>
          </a:r>
          <a:endParaRPr lang="en-US" dirty="0"/>
        </a:p>
      </dgm:t>
    </dgm:pt>
    <dgm:pt modelId="{2B4AA53D-5FBC-4E2A-A3D2-CDF70A04C8A2}" type="parTrans" cxnId="{18A3B4D5-B179-4B6D-8DE1-A8B4D9B391EB}">
      <dgm:prSet/>
      <dgm:spPr/>
      <dgm:t>
        <a:bodyPr/>
        <a:lstStyle/>
        <a:p>
          <a:endParaRPr lang="en-US"/>
        </a:p>
      </dgm:t>
    </dgm:pt>
    <dgm:pt modelId="{8F6E4603-BA45-43DD-9A9F-40008106968A}" type="sibTrans" cxnId="{18A3B4D5-B179-4B6D-8DE1-A8B4D9B391EB}">
      <dgm:prSet/>
      <dgm:spPr/>
      <dgm:t>
        <a:bodyPr/>
        <a:lstStyle/>
        <a:p>
          <a:endParaRPr lang="en-US"/>
        </a:p>
      </dgm:t>
    </dgm:pt>
    <dgm:pt modelId="{AAC1EA26-9ABF-47E8-886E-AE7D5FF9D03F}">
      <dgm:prSet phldrT="[Text]"/>
      <dgm:spPr>
        <a:solidFill>
          <a:srgbClr val="A51C36"/>
        </a:solidFill>
      </dgm:spPr>
      <dgm:t>
        <a:bodyPr/>
        <a:lstStyle/>
        <a:p>
          <a:r>
            <a:rPr lang="en-US" dirty="0" smtClean="0"/>
            <a:t>Deliverables &amp; Schedule</a:t>
          </a:r>
          <a:endParaRPr lang="en-US" dirty="0"/>
        </a:p>
      </dgm:t>
    </dgm:pt>
    <dgm:pt modelId="{437E76FF-8AA3-40BD-9929-65A567E256DD}" type="parTrans" cxnId="{76263848-6511-4572-A025-8E595C9774BA}">
      <dgm:prSet/>
      <dgm:spPr/>
      <dgm:t>
        <a:bodyPr/>
        <a:lstStyle/>
        <a:p>
          <a:endParaRPr lang="en-US"/>
        </a:p>
      </dgm:t>
    </dgm:pt>
    <dgm:pt modelId="{05F614A4-A075-4B35-B54B-E62194196660}" type="sibTrans" cxnId="{76263848-6511-4572-A025-8E595C9774BA}">
      <dgm:prSet/>
      <dgm:spPr/>
      <dgm:t>
        <a:bodyPr/>
        <a:lstStyle/>
        <a:p>
          <a:endParaRPr lang="en-US"/>
        </a:p>
      </dgm:t>
    </dgm:pt>
    <dgm:pt modelId="{946D748F-F40F-467D-88A1-70518277603F}">
      <dgm:prSet phldrT="[Text]"/>
      <dgm:spPr>
        <a:solidFill>
          <a:srgbClr val="A51C36"/>
        </a:solidFill>
      </dgm:spPr>
      <dgm:t>
        <a:bodyPr/>
        <a:lstStyle/>
        <a:p>
          <a:r>
            <a:rPr lang="en-US" dirty="0" smtClean="0"/>
            <a:t>Questions</a:t>
          </a:r>
          <a:endParaRPr lang="en-US" dirty="0"/>
        </a:p>
      </dgm:t>
    </dgm:pt>
    <dgm:pt modelId="{9A6DBA41-5BBA-4B02-8BE3-975AAAA28E81}" type="parTrans" cxnId="{442E7959-3805-48C4-8D90-75DA7CFC1C04}">
      <dgm:prSet/>
      <dgm:spPr/>
      <dgm:t>
        <a:bodyPr/>
        <a:lstStyle/>
        <a:p>
          <a:endParaRPr lang="en-US"/>
        </a:p>
      </dgm:t>
    </dgm:pt>
    <dgm:pt modelId="{9DB4CA95-4F38-4C90-A6D9-0D7E1F35B03F}" type="sibTrans" cxnId="{442E7959-3805-48C4-8D90-75DA7CFC1C04}">
      <dgm:prSet/>
      <dgm:spPr/>
      <dgm:t>
        <a:bodyPr/>
        <a:lstStyle/>
        <a:p>
          <a:endParaRPr lang="en-US"/>
        </a:p>
      </dgm:t>
    </dgm:pt>
    <dgm:pt modelId="{1746A6FA-0004-4534-BF0F-D684B6318054}" type="pres">
      <dgm:prSet presAssocID="{C0D2C49E-5141-4BFA-B928-79A5D48B3C63}" presName="Name0" presStyleCnt="0">
        <dgm:presLayoutVars>
          <dgm:dir/>
          <dgm:animLvl val="lvl"/>
          <dgm:resizeHandles val="exact"/>
        </dgm:presLayoutVars>
      </dgm:prSet>
      <dgm:spPr/>
    </dgm:pt>
    <dgm:pt modelId="{211E510B-BF43-4A0A-94AB-DCBE894D9A30}" type="pres">
      <dgm:prSet presAssocID="{F0084B3E-04BA-4F37-837C-DEFCACCDD256}" presName="parTxOnly" presStyleLbl="node1" presStyleIdx="0" presStyleCnt="4">
        <dgm:presLayoutVars>
          <dgm:chMax val="0"/>
          <dgm:chPref val="0"/>
          <dgm:bulletEnabled val="1"/>
        </dgm:presLayoutVars>
      </dgm:prSet>
      <dgm:spPr/>
      <dgm:t>
        <a:bodyPr/>
        <a:lstStyle/>
        <a:p>
          <a:endParaRPr lang="en-US"/>
        </a:p>
      </dgm:t>
    </dgm:pt>
    <dgm:pt modelId="{7640ACE6-8DB0-44DE-A3BA-9CA8EB21CF03}" type="pres">
      <dgm:prSet presAssocID="{82870ACA-CA46-4F1D-AEC1-05F578198296}" presName="parTxOnlySpace" presStyleCnt="0"/>
      <dgm:spPr/>
    </dgm:pt>
    <dgm:pt modelId="{C07F3D00-672E-48E3-A041-EF5A9AC385A8}" type="pres">
      <dgm:prSet presAssocID="{140EFBB4-253D-46F0-8C53-A8681563AB93}" presName="parTxOnly" presStyleLbl="node1" presStyleIdx="1" presStyleCnt="4">
        <dgm:presLayoutVars>
          <dgm:chMax val="0"/>
          <dgm:chPref val="0"/>
          <dgm:bulletEnabled val="1"/>
        </dgm:presLayoutVars>
      </dgm:prSet>
      <dgm:spPr/>
      <dgm:t>
        <a:bodyPr/>
        <a:lstStyle/>
        <a:p>
          <a:endParaRPr lang="en-US"/>
        </a:p>
      </dgm:t>
    </dgm:pt>
    <dgm:pt modelId="{59CF8017-9C09-44C5-A2A9-D2737C02A7C4}" type="pres">
      <dgm:prSet presAssocID="{8F6E4603-BA45-43DD-9A9F-40008106968A}" presName="parTxOnlySpace" presStyleCnt="0"/>
      <dgm:spPr/>
    </dgm:pt>
    <dgm:pt modelId="{A50E0914-C5BF-45C6-8A86-D4E58410E8D5}" type="pres">
      <dgm:prSet presAssocID="{AAC1EA26-9ABF-47E8-886E-AE7D5FF9D03F}" presName="parTxOnly" presStyleLbl="node1" presStyleIdx="2" presStyleCnt="4">
        <dgm:presLayoutVars>
          <dgm:chMax val="0"/>
          <dgm:chPref val="0"/>
          <dgm:bulletEnabled val="1"/>
        </dgm:presLayoutVars>
      </dgm:prSet>
      <dgm:spPr/>
      <dgm:t>
        <a:bodyPr/>
        <a:lstStyle/>
        <a:p>
          <a:endParaRPr lang="en-US"/>
        </a:p>
      </dgm:t>
    </dgm:pt>
    <dgm:pt modelId="{87E63D88-5A84-4BCC-A2A0-DD5B55BC6401}" type="pres">
      <dgm:prSet presAssocID="{05F614A4-A075-4B35-B54B-E62194196660}" presName="parTxOnlySpace" presStyleCnt="0"/>
      <dgm:spPr/>
    </dgm:pt>
    <dgm:pt modelId="{0B77A799-C11E-441B-96B0-7DB95419180C}" type="pres">
      <dgm:prSet presAssocID="{946D748F-F40F-467D-88A1-70518277603F}" presName="parTxOnly" presStyleLbl="node1" presStyleIdx="3" presStyleCnt="4" custLinFactNeighborX="5631" custLinFactNeighborY="8851">
        <dgm:presLayoutVars>
          <dgm:chMax val="0"/>
          <dgm:chPref val="0"/>
          <dgm:bulletEnabled val="1"/>
        </dgm:presLayoutVars>
      </dgm:prSet>
      <dgm:spPr/>
      <dgm:t>
        <a:bodyPr/>
        <a:lstStyle/>
        <a:p>
          <a:endParaRPr lang="en-US"/>
        </a:p>
      </dgm:t>
    </dgm:pt>
  </dgm:ptLst>
  <dgm:cxnLst>
    <dgm:cxn modelId="{A5119132-F4FC-440F-962C-272CA2D31754}" type="presOf" srcId="{140EFBB4-253D-46F0-8C53-A8681563AB93}" destId="{C07F3D00-672E-48E3-A041-EF5A9AC385A8}" srcOrd="0" destOrd="0" presId="urn:microsoft.com/office/officeart/2005/8/layout/chevron1"/>
    <dgm:cxn modelId="{18A3B4D5-B179-4B6D-8DE1-A8B4D9B391EB}" srcId="{C0D2C49E-5141-4BFA-B928-79A5D48B3C63}" destId="{140EFBB4-253D-46F0-8C53-A8681563AB93}" srcOrd="1" destOrd="0" parTransId="{2B4AA53D-5FBC-4E2A-A3D2-CDF70A04C8A2}" sibTransId="{8F6E4603-BA45-43DD-9A9F-40008106968A}"/>
    <dgm:cxn modelId="{C426CF95-70DA-45CA-88E3-A56136B2CF2A}" type="presOf" srcId="{C0D2C49E-5141-4BFA-B928-79A5D48B3C63}" destId="{1746A6FA-0004-4534-BF0F-D684B6318054}" srcOrd="0" destOrd="0" presId="urn:microsoft.com/office/officeart/2005/8/layout/chevron1"/>
    <dgm:cxn modelId="{FA21D561-2E38-4207-9DF0-5063C0679932}" type="presOf" srcId="{946D748F-F40F-467D-88A1-70518277603F}" destId="{0B77A799-C11E-441B-96B0-7DB95419180C}" srcOrd="0" destOrd="0" presId="urn:microsoft.com/office/officeart/2005/8/layout/chevron1"/>
    <dgm:cxn modelId="{524D7434-F286-48D3-A05A-731367101019}" type="presOf" srcId="{F0084B3E-04BA-4F37-837C-DEFCACCDD256}" destId="{211E510B-BF43-4A0A-94AB-DCBE894D9A30}" srcOrd="0" destOrd="0" presId="urn:microsoft.com/office/officeart/2005/8/layout/chevron1"/>
    <dgm:cxn modelId="{442E7959-3805-48C4-8D90-75DA7CFC1C04}" srcId="{C0D2C49E-5141-4BFA-B928-79A5D48B3C63}" destId="{946D748F-F40F-467D-88A1-70518277603F}" srcOrd="3" destOrd="0" parTransId="{9A6DBA41-5BBA-4B02-8BE3-975AAAA28E81}" sibTransId="{9DB4CA95-4F38-4C90-A6D9-0D7E1F35B03F}"/>
    <dgm:cxn modelId="{F2025FF8-8011-41AB-9ED7-B37203F92478}" type="presOf" srcId="{AAC1EA26-9ABF-47E8-886E-AE7D5FF9D03F}" destId="{A50E0914-C5BF-45C6-8A86-D4E58410E8D5}" srcOrd="0" destOrd="0" presId="urn:microsoft.com/office/officeart/2005/8/layout/chevron1"/>
    <dgm:cxn modelId="{C721AD58-95DA-4DC4-8DCF-EF3A4817E6BF}" srcId="{C0D2C49E-5141-4BFA-B928-79A5D48B3C63}" destId="{F0084B3E-04BA-4F37-837C-DEFCACCDD256}" srcOrd="0" destOrd="0" parTransId="{AFEA44E1-5F17-4FC8-943D-AFEECDEC0CD4}" sibTransId="{82870ACA-CA46-4F1D-AEC1-05F578198296}"/>
    <dgm:cxn modelId="{76263848-6511-4572-A025-8E595C9774BA}" srcId="{C0D2C49E-5141-4BFA-B928-79A5D48B3C63}" destId="{AAC1EA26-9ABF-47E8-886E-AE7D5FF9D03F}" srcOrd="2" destOrd="0" parTransId="{437E76FF-8AA3-40BD-9929-65A567E256DD}" sibTransId="{05F614A4-A075-4B35-B54B-E62194196660}"/>
    <dgm:cxn modelId="{CAAA2B13-6B62-49C7-B62E-1D7C2CBF2FD6}" type="presParOf" srcId="{1746A6FA-0004-4534-BF0F-D684B6318054}" destId="{211E510B-BF43-4A0A-94AB-DCBE894D9A30}" srcOrd="0" destOrd="0" presId="urn:microsoft.com/office/officeart/2005/8/layout/chevron1"/>
    <dgm:cxn modelId="{5A666EA4-2F45-4AA5-ACB5-0F97B8175221}" type="presParOf" srcId="{1746A6FA-0004-4534-BF0F-D684B6318054}" destId="{7640ACE6-8DB0-44DE-A3BA-9CA8EB21CF03}" srcOrd="1" destOrd="0" presId="urn:microsoft.com/office/officeart/2005/8/layout/chevron1"/>
    <dgm:cxn modelId="{DAF3586D-DAC5-4CDF-87B2-B6B9177D33BB}" type="presParOf" srcId="{1746A6FA-0004-4534-BF0F-D684B6318054}" destId="{C07F3D00-672E-48E3-A041-EF5A9AC385A8}" srcOrd="2" destOrd="0" presId="urn:microsoft.com/office/officeart/2005/8/layout/chevron1"/>
    <dgm:cxn modelId="{5BE0F4BE-DEAF-42E7-91E6-6F8F2EFF6736}" type="presParOf" srcId="{1746A6FA-0004-4534-BF0F-D684B6318054}" destId="{59CF8017-9C09-44C5-A2A9-D2737C02A7C4}" srcOrd="3" destOrd="0" presId="urn:microsoft.com/office/officeart/2005/8/layout/chevron1"/>
    <dgm:cxn modelId="{72C3A186-02C5-448A-96B4-8CEE892E4C84}" type="presParOf" srcId="{1746A6FA-0004-4534-BF0F-D684B6318054}" destId="{A50E0914-C5BF-45C6-8A86-D4E58410E8D5}" srcOrd="4" destOrd="0" presId="urn:microsoft.com/office/officeart/2005/8/layout/chevron1"/>
    <dgm:cxn modelId="{28562946-6D10-4FF0-BB09-61EA31B149D6}" type="presParOf" srcId="{1746A6FA-0004-4534-BF0F-D684B6318054}" destId="{87E63D88-5A84-4BCC-A2A0-DD5B55BC6401}" srcOrd="5" destOrd="0" presId="urn:microsoft.com/office/officeart/2005/8/layout/chevron1"/>
    <dgm:cxn modelId="{983CEA7C-ECF2-45CD-A217-1D9E14EEF02E}" type="presParOf" srcId="{1746A6FA-0004-4534-BF0F-D684B6318054}" destId="{0B77A799-C11E-441B-96B0-7DB95419180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D2C49E-5141-4BFA-B928-79A5D48B3C63}" type="doc">
      <dgm:prSet loTypeId="urn:microsoft.com/office/officeart/2005/8/layout/chevron1" loCatId="process" qsTypeId="urn:microsoft.com/office/officeart/2005/8/quickstyle/simple1" qsCatId="simple" csTypeId="urn:microsoft.com/office/officeart/2005/8/colors/accent5_2" csCatId="accent5" phldr="1"/>
      <dgm:spPr/>
    </dgm:pt>
    <dgm:pt modelId="{F0084B3E-04BA-4F37-837C-DEFCACCDD256}">
      <dgm:prSet phldrT="[Text]"/>
      <dgm:spPr>
        <a:solidFill>
          <a:srgbClr val="A51C36"/>
        </a:solidFill>
      </dgm:spPr>
      <dgm:t>
        <a:bodyPr/>
        <a:lstStyle/>
        <a:p>
          <a:r>
            <a:rPr lang="en-US" dirty="0" smtClean="0"/>
            <a:t>Timeline &amp; Scope</a:t>
          </a:r>
          <a:endParaRPr lang="en-US" dirty="0"/>
        </a:p>
      </dgm:t>
    </dgm:pt>
    <dgm:pt modelId="{AFEA44E1-5F17-4FC8-943D-AFEECDEC0CD4}" type="parTrans" cxnId="{C721AD58-95DA-4DC4-8DCF-EF3A4817E6BF}">
      <dgm:prSet/>
      <dgm:spPr/>
      <dgm:t>
        <a:bodyPr/>
        <a:lstStyle/>
        <a:p>
          <a:endParaRPr lang="en-US"/>
        </a:p>
      </dgm:t>
    </dgm:pt>
    <dgm:pt modelId="{82870ACA-CA46-4F1D-AEC1-05F578198296}" type="sibTrans" cxnId="{C721AD58-95DA-4DC4-8DCF-EF3A4817E6BF}">
      <dgm:prSet/>
      <dgm:spPr/>
      <dgm:t>
        <a:bodyPr/>
        <a:lstStyle/>
        <a:p>
          <a:endParaRPr lang="en-US"/>
        </a:p>
      </dgm:t>
    </dgm:pt>
    <dgm:pt modelId="{140EFBB4-253D-46F0-8C53-A8681563AB93}">
      <dgm:prSet phldrT="[Text]"/>
      <dgm:spPr>
        <a:solidFill>
          <a:srgbClr val="A51C36"/>
        </a:solidFill>
      </dgm:spPr>
      <dgm:t>
        <a:bodyPr/>
        <a:lstStyle/>
        <a:p>
          <a:r>
            <a:rPr lang="en-US" dirty="0" smtClean="0"/>
            <a:t>Aerial Maps</a:t>
          </a:r>
          <a:endParaRPr lang="en-US" dirty="0"/>
        </a:p>
      </dgm:t>
    </dgm:pt>
    <dgm:pt modelId="{2B4AA53D-5FBC-4E2A-A3D2-CDF70A04C8A2}" type="parTrans" cxnId="{18A3B4D5-B179-4B6D-8DE1-A8B4D9B391EB}">
      <dgm:prSet/>
      <dgm:spPr/>
      <dgm:t>
        <a:bodyPr/>
        <a:lstStyle/>
        <a:p>
          <a:endParaRPr lang="en-US"/>
        </a:p>
      </dgm:t>
    </dgm:pt>
    <dgm:pt modelId="{8F6E4603-BA45-43DD-9A9F-40008106968A}" type="sibTrans" cxnId="{18A3B4D5-B179-4B6D-8DE1-A8B4D9B391EB}">
      <dgm:prSet/>
      <dgm:spPr/>
      <dgm:t>
        <a:bodyPr/>
        <a:lstStyle/>
        <a:p>
          <a:endParaRPr lang="en-US"/>
        </a:p>
      </dgm:t>
    </dgm:pt>
    <dgm:pt modelId="{AAC1EA26-9ABF-47E8-886E-AE7D5FF9D03F}">
      <dgm:prSet phldrT="[Text]"/>
      <dgm:spPr>
        <a:solidFill>
          <a:srgbClr val="002060"/>
        </a:solidFill>
      </dgm:spPr>
      <dgm:t>
        <a:bodyPr/>
        <a:lstStyle/>
        <a:p>
          <a:r>
            <a:rPr lang="en-US" dirty="0" smtClean="0"/>
            <a:t>Deliverables &amp; Schedule</a:t>
          </a:r>
          <a:endParaRPr lang="en-US" dirty="0"/>
        </a:p>
      </dgm:t>
    </dgm:pt>
    <dgm:pt modelId="{437E76FF-8AA3-40BD-9929-65A567E256DD}" type="parTrans" cxnId="{76263848-6511-4572-A025-8E595C9774BA}">
      <dgm:prSet/>
      <dgm:spPr/>
      <dgm:t>
        <a:bodyPr/>
        <a:lstStyle/>
        <a:p>
          <a:endParaRPr lang="en-US"/>
        </a:p>
      </dgm:t>
    </dgm:pt>
    <dgm:pt modelId="{05F614A4-A075-4B35-B54B-E62194196660}" type="sibTrans" cxnId="{76263848-6511-4572-A025-8E595C9774BA}">
      <dgm:prSet/>
      <dgm:spPr/>
      <dgm:t>
        <a:bodyPr/>
        <a:lstStyle/>
        <a:p>
          <a:endParaRPr lang="en-US"/>
        </a:p>
      </dgm:t>
    </dgm:pt>
    <dgm:pt modelId="{946D748F-F40F-467D-88A1-70518277603F}">
      <dgm:prSet phldrT="[Text]"/>
      <dgm:spPr>
        <a:solidFill>
          <a:srgbClr val="A51C36"/>
        </a:solidFill>
      </dgm:spPr>
      <dgm:t>
        <a:bodyPr/>
        <a:lstStyle/>
        <a:p>
          <a:r>
            <a:rPr lang="en-US" dirty="0" smtClean="0"/>
            <a:t>Questions</a:t>
          </a:r>
          <a:endParaRPr lang="en-US" dirty="0"/>
        </a:p>
      </dgm:t>
    </dgm:pt>
    <dgm:pt modelId="{9A6DBA41-5BBA-4B02-8BE3-975AAAA28E81}" type="parTrans" cxnId="{442E7959-3805-48C4-8D90-75DA7CFC1C04}">
      <dgm:prSet/>
      <dgm:spPr/>
      <dgm:t>
        <a:bodyPr/>
        <a:lstStyle/>
        <a:p>
          <a:endParaRPr lang="en-US"/>
        </a:p>
      </dgm:t>
    </dgm:pt>
    <dgm:pt modelId="{9DB4CA95-4F38-4C90-A6D9-0D7E1F35B03F}" type="sibTrans" cxnId="{442E7959-3805-48C4-8D90-75DA7CFC1C04}">
      <dgm:prSet/>
      <dgm:spPr/>
      <dgm:t>
        <a:bodyPr/>
        <a:lstStyle/>
        <a:p>
          <a:endParaRPr lang="en-US"/>
        </a:p>
      </dgm:t>
    </dgm:pt>
    <dgm:pt modelId="{1746A6FA-0004-4534-BF0F-D684B6318054}" type="pres">
      <dgm:prSet presAssocID="{C0D2C49E-5141-4BFA-B928-79A5D48B3C63}" presName="Name0" presStyleCnt="0">
        <dgm:presLayoutVars>
          <dgm:dir/>
          <dgm:animLvl val="lvl"/>
          <dgm:resizeHandles val="exact"/>
        </dgm:presLayoutVars>
      </dgm:prSet>
      <dgm:spPr/>
    </dgm:pt>
    <dgm:pt modelId="{211E510B-BF43-4A0A-94AB-DCBE894D9A30}" type="pres">
      <dgm:prSet presAssocID="{F0084B3E-04BA-4F37-837C-DEFCACCDD256}" presName="parTxOnly" presStyleLbl="node1" presStyleIdx="0" presStyleCnt="4">
        <dgm:presLayoutVars>
          <dgm:chMax val="0"/>
          <dgm:chPref val="0"/>
          <dgm:bulletEnabled val="1"/>
        </dgm:presLayoutVars>
      </dgm:prSet>
      <dgm:spPr/>
      <dgm:t>
        <a:bodyPr/>
        <a:lstStyle/>
        <a:p>
          <a:endParaRPr lang="en-US"/>
        </a:p>
      </dgm:t>
    </dgm:pt>
    <dgm:pt modelId="{7640ACE6-8DB0-44DE-A3BA-9CA8EB21CF03}" type="pres">
      <dgm:prSet presAssocID="{82870ACA-CA46-4F1D-AEC1-05F578198296}" presName="parTxOnlySpace" presStyleCnt="0"/>
      <dgm:spPr/>
    </dgm:pt>
    <dgm:pt modelId="{C07F3D00-672E-48E3-A041-EF5A9AC385A8}" type="pres">
      <dgm:prSet presAssocID="{140EFBB4-253D-46F0-8C53-A8681563AB93}" presName="parTxOnly" presStyleLbl="node1" presStyleIdx="1" presStyleCnt="4">
        <dgm:presLayoutVars>
          <dgm:chMax val="0"/>
          <dgm:chPref val="0"/>
          <dgm:bulletEnabled val="1"/>
        </dgm:presLayoutVars>
      </dgm:prSet>
      <dgm:spPr/>
      <dgm:t>
        <a:bodyPr/>
        <a:lstStyle/>
        <a:p>
          <a:endParaRPr lang="en-US"/>
        </a:p>
      </dgm:t>
    </dgm:pt>
    <dgm:pt modelId="{59CF8017-9C09-44C5-A2A9-D2737C02A7C4}" type="pres">
      <dgm:prSet presAssocID="{8F6E4603-BA45-43DD-9A9F-40008106968A}" presName="parTxOnlySpace" presStyleCnt="0"/>
      <dgm:spPr/>
    </dgm:pt>
    <dgm:pt modelId="{A50E0914-C5BF-45C6-8A86-D4E58410E8D5}" type="pres">
      <dgm:prSet presAssocID="{AAC1EA26-9ABF-47E8-886E-AE7D5FF9D03F}" presName="parTxOnly" presStyleLbl="node1" presStyleIdx="2" presStyleCnt="4">
        <dgm:presLayoutVars>
          <dgm:chMax val="0"/>
          <dgm:chPref val="0"/>
          <dgm:bulletEnabled val="1"/>
        </dgm:presLayoutVars>
      </dgm:prSet>
      <dgm:spPr/>
      <dgm:t>
        <a:bodyPr/>
        <a:lstStyle/>
        <a:p>
          <a:endParaRPr lang="en-US"/>
        </a:p>
      </dgm:t>
    </dgm:pt>
    <dgm:pt modelId="{87E63D88-5A84-4BCC-A2A0-DD5B55BC6401}" type="pres">
      <dgm:prSet presAssocID="{05F614A4-A075-4B35-B54B-E62194196660}" presName="parTxOnlySpace" presStyleCnt="0"/>
      <dgm:spPr/>
    </dgm:pt>
    <dgm:pt modelId="{0B77A799-C11E-441B-96B0-7DB95419180C}" type="pres">
      <dgm:prSet presAssocID="{946D748F-F40F-467D-88A1-70518277603F}" presName="parTxOnly" presStyleLbl="node1" presStyleIdx="3" presStyleCnt="4" custLinFactNeighborX="5631" custLinFactNeighborY="8851">
        <dgm:presLayoutVars>
          <dgm:chMax val="0"/>
          <dgm:chPref val="0"/>
          <dgm:bulletEnabled val="1"/>
        </dgm:presLayoutVars>
      </dgm:prSet>
      <dgm:spPr/>
      <dgm:t>
        <a:bodyPr/>
        <a:lstStyle/>
        <a:p>
          <a:endParaRPr lang="en-US"/>
        </a:p>
      </dgm:t>
    </dgm:pt>
  </dgm:ptLst>
  <dgm:cxnLst>
    <dgm:cxn modelId="{52AA583E-91DD-4F34-BDDD-16C120186C29}" type="presOf" srcId="{140EFBB4-253D-46F0-8C53-A8681563AB93}" destId="{C07F3D00-672E-48E3-A041-EF5A9AC385A8}" srcOrd="0" destOrd="0" presId="urn:microsoft.com/office/officeart/2005/8/layout/chevron1"/>
    <dgm:cxn modelId="{5F800A94-FEF9-4518-B2B0-42D5BC182CF0}" type="presOf" srcId="{AAC1EA26-9ABF-47E8-886E-AE7D5FF9D03F}" destId="{A50E0914-C5BF-45C6-8A86-D4E58410E8D5}" srcOrd="0" destOrd="0" presId="urn:microsoft.com/office/officeart/2005/8/layout/chevron1"/>
    <dgm:cxn modelId="{2E11B457-7502-4642-9E2E-B35088EAA84B}" type="presOf" srcId="{F0084B3E-04BA-4F37-837C-DEFCACCDD256}" destId="{211E510B-BF43-4A0A-94AB-DCBE894D9A30}" srcOrd="0" destOrd="0" presId="urn:microsoft.com/office/officeart/2005/8/layout/chevron1"/>
    <dgm:cxn modelId="{18A3B4D5-B179-4B6D-8DE1-A8B4D9B391EB}" srcId="{C0D2C49E-5141-4BFA-B928-79A5D48B3C63}" destId="{140EFBB4-253D-46F0-8C53-A8681563AB93}" srcOrd="1" destOrd="0" parTransId="{2B4AA53D-5FBC-4E2A-A3D2-CDF70A04C8A2}" sibTransId="{8F6E4603-BA45-43DD-9A9F-40008106968A}"/>
    <dgm:cxn modelId="{D3346AF5-A929-4794-AF1E-99DEF589B365}" type="presOf" srcId="{946D748F-F40F-467D-88A1-70518277603F}" destId="{0B77A799-C11E-441B-96B0-7DB95419180C}" srcOrd="0" destOrd="0" presId="urn:microsoft.com/office/officeart/2005/8/layout/chevron1"/>
    <dgm:cxn modelId="{442E7959-3805-48C4-8D90-75DA7CFC1C04}" srcId="{C0D2C49E-5141-4BFA-B928-79A5D48B3C63}" destId="{946D748F-F40F-467D-88A1-70518277603F}" srcOrd="3" destOrd="0" parTransId="{9A6DBA41-5BBA-4B02-8BE3-975AAAA28E81}" sibTransId="{9DB4CA95-4F38-4C90-A6D9-0D7E1F35B03F}"/>
    <dgm:cxn modelId="{C721AD58-95DA-4DC4-8DCF-EF3A4817E6BF}" srcId="{C0D2C49E-5141-4BFA-B928-79A5D48B3C63}" destId="{F0084B3E-04BA-4F37-837C-DEFCACCDD256}" srcOrd="0" destOrd="0" parTransId="{AFEA44E1-5F17-4FC8-943D-AFEECDEC0CD4}" sibTransId="{82870ACA-CA46-4F1D-AEC1-05F578198296}"/>
    <dgm:cxn modelId="{76263848-6511-4572-A025-8E595C9774BA}" srcId="{C0D2C49E-5141-4BFA-B928-79A5D48B3C63}" destId="{AAC1EA26-9ABF-47E8-886E-AE7D5FF9D03F}" srcOrd="2" destOrd="0" parTransId="{437E76FF-8AA3-40BD-9929-65A567E256DD}" sibTransId="{05F614A4-A075-4B35-B54B-E62194196660}"/>
    <dgm:cxn modelId="{CABA9EF8-AD97-498B-BF64-3A3757D1FD98}" type="presOf" srcId="{C0D2C49E-5141-4BFA-B928-79A5D48B3C63}" destId="{1746A6FA-0004-4534-BF0F-D684B6318054}" srcOrd="0" destOrd="0" presId="urn:microsoft.com/office/officeart/2005/8/layout/chevron1"/>
    <dgm:cxn modelId="{32EC0696-E2CE-44D4-BA0F-622F03B278BE}" type="presParOf" srcId="{1746A6FA-0004-4534-BF0F-D684B6318054}" destId="{211E510B-BF43-4A0A-94AB-DCBE894D9A30}" srcOrd="0" destOrd="0" presId="urn:microsoft.com/office/officeart/2005/8/layout/chevron1"/>
    <dgm:cxn modelId="{9D5C3FC8-71FA-42C6-89AC-0C26024C4561}" type="presParOf" srcId="{1746A6FA-0004-4534-BF0F-D684B6318054}" destId="{7640ACE6-8DB0-44DE-A3BA-9CA8EB21CF03}" srcOrd="1" destOrd="0" presId="urn:microsoft.com/office/officeart/2005/8/layout/chevron1"/>
    <dgm:cxn modelId="{C4D3E8C9-BCBD-4F7C-9070-49729CA34AC5}" type="presParOf" srcId="{1746A6FA-0004-4534-BF0F-D684B6318054}" destId="{C07F3D00-672E-48E3-A041-EF5A9AC385A8}" srcOrd="2" destOrd="0" presId="urn:microsoft.com/office/officeart/2005/8/layout/chevron1"/>
    <dgm:cxn modelId="{BE836654-F1C0-4752-A2B0-C242126289B4}" type="presParOf" srcId="{1746A6FA-0004-4534-BF0F-D684B6318054}" destId="{59CF8017-9C09-44C5-A2A9-D2737C02A7C4}" srcOrd="3" destOrd="0" presId="urn:microsoft.com/office/officeart/2005/8/layout/chevron1"/>
    <dgm:cxn modelId="{43B55BB3-3F64-40CF-AC30-F17A4586F67D}" type="presParOf" srcId="{1746A6FA-0004-4534-BF0F-D684B6318054}" destId="{A50E0914-C5BF-45C6-8A86-D4E58410E8D5}" srcOrd="4" destOrd="0" presId="urn:microsoft.com/office/officeart/2005/8/layout/chevron1"/>
    <dgm:cxn modelId="{DD8E5BAB-4C89-4FA1-8822-3C0EB460FA4D}" type="presParOf" srcId="{1746A6FA-0004-4534-BF0F-D684B6318054}" destId="{87E63D88-5A84-4BCC-A2A0-DD5B55BC6401}" srcOrd="5" destOrd="0" presId="urn:microsoft.com/office/officeart/2005/8/layout/chevron1"/>
    <dgm:cxn modelId="{E99F2595-23EC-4773-8263-46EAC4B2972D}" type="presParOf" srcId="{1746A6FA-0004-4534-BF0F-D684B6318054}" destId="{0B77A799-C11E-441B-96B0-7DB95419180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D2C49E-5141-4BFA-B928-79A5D48B3C63}" type="doc">
      <dgm:prSet loTypeId="urn:microsoft.com/office/officeart/2005/8/layout/chevron1" loCatId="process" qsTypeId="urn:microsoft.com/office/officeart/2005/8/quickstyle/simple1" qsCatId="simple" csTypeId="urn:microsoft.com/office/officeart/2005/8/colors/accent5_2" csCatId="accent5" phldr="1"/>
      <dgm:spPr/>
    </dgm:pt>
    <dgm:pt modelId="{F0084B3E-04BA-4F37-837C-DEFCACCDD256}">
      <dgm:prSet phldrT="[Text]"/>
      <dgm:spPr>
        <a:solidFill>
          <a:srgbClr val="A51C36"/>
        </a:solidFill>
      </dgm:spPr>
      <dgm:t>
        <a:bodyPr/>
        <a:lstStyle/>
        <a:p>
          <a:r>
            <a:rPr lang="en-US" dirty="0" smtClean="0"/>
            <a:t>Timeline &amp; Scope</a:t>
          </a:r>
          <a:endParaRPr lang="en-US" dirty="0"/>
        </a:p>
      </dgm:t>
    </dgm:pt>
    <dgm:pt modelId="{AFEA44E1-5F17-4FC8-943D-AFEECDEC0CD4}" type="parTrans" cxnId="{C721AD58-95DA-4DC4-8DCF-EF3A4817E6BF}">
      <dgm:prSet/>
      <dgm:spPr/>
      <dgm:t>
        <a:bodyPr/>
        <a:lstStyle/>
        <a:p>
          <a:endParaRPr lang="en-US"/>
        </a:p>
      </dgm:t>
    </dgm:pt>
    <dgm:pt modelId="{82870ACA-CA46-4F1D-AEC1-05F578198296}" type="sibTrans" cxnId="{C721AD58-95DA-4DC4-8DCF-EF3A4817E6BF}">
      <dgm:prSet/>
      <dgm:spPr/>
      <dgm:t>
        <a:bodyPr/>
        <a:lstStyle/>
        <a:p>
          <a:endParaRPr lang="en-US"/>
        </a:p>
      </dgm:t>
    </dgm:pt>
    <dgm:pt modelId="{140EFBB4-253D-46F0-8C53-A8681563AB93}">
      <dgm:prSet phldrT="[Text]"/>
      <dgm:spPr>
        <a:solidFill>
          <a:srgbClr val="A51C36"/>
        </a:solidFill>
      </dgm:spPr>
      <dgm:t>
        <a:bodyPr/>
        <a:lstStyle/>
        <a:p>
          <a:r>
            <a:rPr lang="en-US" dirty="0" smtClean="0"/>
            <a:t>Aerial Maps</a:t>
          </a:r>
          <a:endParaRPr lang="en-US" dirty="0"/>
        </a:p>
      </dgm:t>
    </dgm:pt>
    <dgm:pt modelId="{2B4AA53D-5FBC-4E2A-A3D2-CDF70A04C8A2}" type="parTrans" cxnId="{18A3B4D5-B179-4B6D-8DE1-A8B4D9B391EB}">
      <dgm:prSet/>
      <dgm:spPr/>
      <dgm:t>
        <a:bodyPr/>
        <a:lstStyle/>
        <a:p>
          <a:endParaRPr lang="en-US"/>
        </a:p>
      </dgm:t>
    </dgm:pt>
    <dgm:pt modelId="{8F6E4603-BA45-43DD-9A9F-40008106968A}" type="sibTrans" cxnId="{18A3B4D5-B179-4B6D-8DE1-A8B4D9B391EB}">
      <dgm:prSet/>
      <dgm:spPr/>
      <dgm:t>
        <a:bodyPr/>
        <a:lstStyle/>
        <a:p>
          <a:endParaRPr lang="en-US"/>
        </a:p>
      </dgm:t>
    </dgm:pt>
    <dgm:pt modelId="{AAC1EA26-9ABF-47E8-886E-AE7D5FF9D03F}">
      <dgm:prSet phldrT="[Text]"/>
      <dgm:spPr>
        <a:solidFill>
          <a:srgbClr val="A51C36"/>
        </a:solidFill>
      </dgm:spPr>
      <dgm:t>
        <a:bodyPr/>
        <a:lstStyle/>
        <a:p>
          <a:r>
            <a:rPr lang="en-US" dirty="0" smtClean="0"/>
            <a:t>Deliverables &amp; Schedule</a:t>
          </a:r>
          <a:endParaRPr lang="en-US" dirty="0"/>
        </a:p>
      </dgm:t>
    </dgm:pt>
    <dgm:pt modelId="{437E76FF-8AA3-40BD-9929-65A567E256DD}" type="parTrans" cxnId="{76263848-6511-4572-A025-8E595C9774BA}">
      <dgm:prSet/>
      <dgm:spPr/>
      <dgm:t>
        <a:bodyPr/>
        <a:lstStyle/>
        <a:p>
          <a:endParaRPr lang="en-US"/>
        </a:p>
      </dgm:t>
    </dgm:pt>
    <dgm:pt modelId="{05F614A4-A075-4B35-B54B-E62194196660}" type="sibTrans" cxnId="{76263848-6511-4572-A025-8E595C9774BA}">
      <dgm:prSet/>
      <dgm:spPr/>
      <dgm:t>
        <a:bodyPr/>
        <a:lstStyle/>
        <a:p>
          <a:endParaRPr lang="en-US"/>
        </a:p>
      </dgm:t>
    </dgm:pt>
    <dgm:pt modelId="{946D748F-F40F-467D-88A1-70518277603F}">
      <dgm:prSet phldrT="[Text]"/>
      <dgm:spPr>
        <a:solidFill>
          <a:srgbClr val="002060"/>
        </a:solidFill>
      </dgm:spPr>
      <dgm:t>
        <a:bodyPr/>
        <a:lstStyle/>
        <a:p>
          <a:r>
            <a:rPr lang="en-US" dirty="0" smtClean="0"/>
            <a:t>Questions</a:t>
          </a:r>
          <a:endParaRPr lang="en-US" dirty="0"/>
        </a:p>
      </dgm:t>
    </dgm:pt>
    <dgm:pt modelId="{9A6DBA41-5BBA-4B02-8BE3-975AAAA28E81}" type="parTrans" cxnId="{442E7959-3805-48C4-8D90-75DA7CFC1C04}">
      <dgm:prSet/>
      <dgm:spPr/>
      <dgm:t>
        <a:bodyPr/>
        <a:lstStyle/>
        <a:p>
          <a:endParaRPr lang="en-US"/>
        </a:p>
      </dgm:t>
    </dgm:pt>
    <dgm:pt modelId="{9DB4CA95-4F38-4C90-A6D9-0D7E1F35B03F}" type="sibTrans" cxnId="{442E7959-3805-48C4-8D90-75DA7CFC1C04}">
      <dgm:prSet/>
      <dgm:spPr/>
      <dgm:t>
        <a:bodyPr/>
        <a:lstStyle/>
        <a:p>
          <a:endParaRPr lang="en-US"/>
        </a:p>
      </dgm:t>
    </dgm:pt>
    <dgm:pt modelId="{1746A6FA-0004-4534-BF0F-D684B6318054}" type="pres">
      <dgm:prSet presAssocID="{C0D2C49E-5141-4BFA-B928-79A5D48B3C63}" presName="Name0" presStyleCnt="0">
        <dgm:presLayoutVars>
          <dgm:dir/>
          <dgm:animLvl val="lvl"/>
          <dgm:resizeHandles val="exact"/>
        </dgm:presLayoutVars>
      </dgm:prSet>
      <dgm:spPr/>
    </dgm:pt>
    <dgm:pt modelId="{211E510B-BF43-4A0A-94AB-DCBE894D9A30}" type="pres">
      <dgm:prSet presAssocID="{F0084B3E-04BA-4F37-837C-DEFCACCDD256}" presName="parTxOnly" presStyleLbl="node1" presStyleIdx="0" presStyleCnt="4">
        <dgm:presLayoutVars>
          <dgm:chMax val="0"/>
          <dgm:chPref val="0"/>
          <dgm:bulletEnabled val="1"/>
        </dgm:presLayoutVars>
      </dgm:prSet>
      <dgm:spPr/>
      <dgm:t>
        <a:bodyPr/>
        <a:lstStyle/>
        <a:p>
          <a:endParaRPr lang="en-US"/>
        </a:p>
      </dgm:t>
    </dgm:pt>
    <dgm:pt modelId="{7640ACE6-8DB0-44DE-A3BA-9CA8EB21CF03}" type="pres">
      <dgm:prSet presAssocID="{82870ACA-CA46-4F1D-AEC1-05F578198296}" presName="parTxOnlySpace" presStyleCnt="0"/>
      <dgm:spPr/>
    </dgm:pt>
    <dgm:pt modelId="{C07F3D00-672E-48E3-A041-EF5A9AC385A8}" type="pres">
      <dgm:prSet presAssocID="{140EFBB4-253D-46F0-8C53-A8681563AB93}" presName="parTxOnly" presStyleLbl="node1" presStyleIdx="1" presStyleCnt="4">
        <dgm:presLayoutVars>
          <dgm:chMax val="0"/>
          <dgm:chPref val="0"/>
          <dgm:bulletEnabled val="1"/>
        </dgm:presLayoutVars>
      </dgm:prSet>
      <dgm:spPr/>
      <dgm:t>
        <a:bodyPr/>
        <a:lstStyle/>
        <a:p>
          <a:endParaRPr lang="en-US"/>
        </a:p>
      </dgm:t>
    </dgm:pt>
    <dgm:pt modelId="{59CF8017-9C09-44C5-A2A9-D2737C02A7C4}" type="pres">
      <dgm:prSet presAssocID="{8F6E4603-BA45-43DD-9A9F-40008106968A}" presName="parTxOnlySpace" presStyleCnt="0"/>
      <dgm:spPr/>
    </dgm:pt>
    <dgm:pt modelId="{A50E0914-C5BF-45C6-8A86-D4E58410E8D5}" type="pres">
      <dgm:prSet presAssocID="{AAC1EA26-9ABF-47E8-886E-AE7D5FF9D03F}" presName="parTxOnly" presStyleLbl="node1" presStyleIdx="2" presStyleCnt="4">
        <dgm:presLayoutVars>
          <dgm:chMax val="0"/>
          <dgm:chPref val="0"/>
          <dgm:bulletEnabled val="1"/>
        </dgm:presLayoutVars>
      </dgm:prSet>
      <dgm:spPr/>
      <dgm:t>
        <a:bodyPr/>
        <a:lstStyle/>
        <a:p>
          <a:endParaRPr lang="en-US"/>
        </a:p>
      </dgm:t>
    </dgm:pt>
    <dgm:pt modelId="{87E63D88-5A84-4BCC-A2A0-DD5B55BC6401}" type="pres">
      <dgm:prSet presAssocID="{05F614A4-A075-4B35-B54B-E62194196660}" presName="parTxOnlySpace" presStyleCnt="0"/>
      <dgm:spPr/>
    </dgm:pt>
    <dgm:pt modelId="{0B77A799-C11E-441B-96B0-7DB95419180C}" type="pres">
      <dgm:prSet presAssocID="{946D748F-F40F-467D-88A1-70518277603F}" presName="parTxOnly" presStyleLbl="node1" presStyleIdx="3" presStyleCnt="4" custLinFactNeighborX="5631" custLinFactNeighborY="8851">
        <dgm:presLayoutVars>
          <dgm:chMax val="0"/>
          <dgm:chPref val="0"/>
          <dgm:bulletEnabled val="1"/>
        </dgm:presLayoutVars>
      </dgm:prSet>
      <dgm:spPr/>
      <dgm:t>
        <a:bodyPr/>
        <a:lstStyle/>
        <a:p>
          <a:endParaRPr lang="en-US"/>
        </a:p>
      </dgm:t>
    </dgm:pt>
  </dgm:ptLst>
  <dgm:cxnLst>
    <dgm:cxn modelId="{7E5108C7-750C-4AA5-95D9-D7940E539DCF}" type="presOf" srcId="{AAC1EA26-9ABF-47E8-886E-AE7D5FF9D03F}" destId="{A50E0914-C5BF-45C6-8A86-D4E58410E8D5}" srcOrd="0" destOrd="0" presId="urn:microsoft.com/office/officeart/2005/8/layout/chevron1"/>
    <dgm:cxn modelId="{AD5FAE95-9C0F-4C4F-96BD-F45C50C84C0D}" type="presOf" srcId="{F0084B3E-04BA-4F37-837C-DEFCACCDD256}" destId="{211E510B-BF43-4A0A-94AB-DCBE894D9A30}" srcOrd="0" destOrd="0" presId="urn:microsoft.com/office/officeart/2005/8/layout/chevron1"/>
    <dgm:cxn modelId="{18A3B4D5-B179-4B6D-8DE1-A8B4D9B391EB}" srcId="{C0D2C49E-5141-4BFA-B928-79A5D48B3C63}" destId="{140EFBB4-253D-46F0-8C53-A8681563AB93}" srcOrd="1" destOrd="0" parTransId="{2B4AA53D-5FBC-4E2A-A3D2-CDF70A04C8A2}" sibTransId="{8F6E4603-BA45-43DD-9A9F-40008106968A}"/>
    <dgm:cxn modelId="{65870C4B-EE56-471B-85CB-594614DD47B9}" type="presOf" srcId="{946D748F-F40F-467D-88A1-70518277603F}" destId="{0B77A799-C11E-441B-96B0-7DB95419180C}" srcOrd="0" destOrd="0" presId="urn:microsoft.com/office/officeart/2005/8/layout/chevron1"/>
    <dgm:cxn modelId="{442E7959-3805-48C4-8D90-75DA7CFC1C04}" srcId="{C0D2C49E-5141-4BFA-B928-79A5D48B3C63}" destId="{946D748F-F40F-467D-88A1-70518277603F}" srcOrd="3" destOrd="0" parTransId="{9A6DBA41-5BBA-4B02-8BE3-975AAAA28E81}" sibTransId="{9DB4CA95-4F38-4C90-A6D9-0D7E1F35B03F}"/>
    <dgm:cxn modelId="{74A9C55A-B443-4752-8F8A-8B50274206CE}" type="presOf" srcId="{140EFBB4-253D-46F0-8C53-A8681563AB93}" destId="{C07F3D00-672E-48E3-A041-EF5A9AC385A8}" srcOrd="0" destOrd="0" presId="urn:microsoft.com/office/officeart/2005/8/layout/chevron1"/>
    <dgm:cxn modelId="{745212B6-C5FE-4322-9226-B81862F3DC62}" type="presOf" srcId="{C0D2C49E-5141-4BFA-B928-79A5D48B3C63}" destId="{1746A6FA-0004-4534-BF0F-D684B6318054}" srcOrd="0" destOrd="0" presId="urn:microsoft.com/office/officeart/2005/8/layout/chevron1"/>
    <dgm:cxn modelId="{C721AD58-95DA-4DC4-8DCF-EF3A4817E6BF}" srcId="{C0D2C49E-5141-4BFA-B928-79A5D48B3C63}" destId="{F0084B3E-04BA-4F37-837C-DEFCACCDD256}" srcOrd="0" destOrd="0" parTransId="{AFEA44E1-5F17-4FC8-943D-AFEECDEC0CD4}" sibTransId="{82870ACA-CA46-4F1D-AEC1-05F578198296}"/>
    <dgm:cxn modelId="{76263848-6511-4572-A025-8E595C9774BA}" srcId="{C0D2C49E-5141-4BFA-B928-79A5D48B3C63}" destId="{AAC1EA26-9ABF-47E8-886E-AE7D5FF9D03F}" srcOrd="2" destOrd="0" parTransId="{437E76FF-8AA3-40BD-9929-65A567E256DD}" sibTransId="{05F614A4-A075-4B35-B54B-E62194196660}"/>
    <dgm:cxn modelId="{C6B31568-63A5-426E-9193-548323EE2A09}" type="presParOf" srcId="{1746A6FA-0004-4534-BF0F-D684B6318054}" destId="{211E510B-BF43-4A0A-94AB-DCBE894D9A30}" srcOrd="0" destOrd="0" presId="urn:microsoft.com/office/officeart/2005/8/layout/chevron1"/>
    <dgm:cxn modelId="{F91F3FC3-BA56-4271-8876-FAE9F2246B8E}" type="presParOf" srcId="{1746A6FA-0004-4534-BF0F-D684B6318054}" destId="{7640ACE6-8DB0-44DE-A3BA-9CA8EB21CF03}" srcOrd="1" destOrd="0" presId="urn:microsoft.com/office/officeart/2005/8/layout/chevron1"/>
    <dgm:cxn modelId="{4C8EE45E-72CD-4C81-9CCE-C448111B2056}" type="presParOf" srcId="{1746A6FA-0004-4534-BF0F-D684B6318054}" destId="{C07F3D00-672E-48E3-A041-EF5A9AC385A8}" srcOrd="2" destOrd="0" presId="urn:microsoft.com/office/officeart/2005/8/layout/chevron1"/>
    <dgm:cxn modelId="{4D34C45D-001F-44B1-8DD8-3837490D34FE}" type="presParOf" srcId="{1746A6FA-0004-4534-BF0F-D684B6318054}" destId="{59CF8017-9C09-44C5-A2A9-D2737C02A7C4}" srcOrd="3" destOrd="0" presId="urn:microsoft.com/office/officeart/2005/8/layout/chevron1"/>
    <dgm:cxn modelId="{C9F740F0-7468-4EBB-B8E1-6D745259358F}" type="presParOf" srcId="{1746A6FA-0004-4534-BF0F-D684B6318054}" destId="{A50E0914-C5BF-45C6-8A86-D4E58410E8D5}" srcOrd="4" destOrd="0" presId="urn:microsoft.com/office/officeart/2005/8/layout/chevron1"/>
    <dgm:cxn modelId="{84658322-CBA3-47AD-BA47-5A82903ADFB4}" type="presParOf" srcId="{1746A6FA-0004-4534-BF0F-D684B6318054}" destId="{87E63D88-5A84-4BCC-A2A0-DD5B55BC6401}" srcOrd="5" destOrd="0" presId="urn:microsoft.com/office/officeart/2005/8/layout/chevron1"/>
    <dgm:cxn modelId="{8705C395-E243-40F9-99D0-A09E447C57A7}" type="presParOf" srcId="{1746A6FA-0004-4534-BF0F-D684B6318054}" destId="{0B77A799-C11E-441B-96B0-7DB95419180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E510B-BF43-4A0A-94AB-DCBE894D9A30}">
      <dsp:nvSpPr>
        <dsp:cNvPr id="0" name=""/>
        <dsp:cNvSpPr/>
      </dsp:nvSpPr>
      <dsp:spPr>
        <a:xfrm>
          <a:off x="4241" y="0"/>
          <a:ext cx="2469058" cy="38557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Timeline &amp; Scope</a:t>
          </a:r>
          <a:endParaRPr lang="en-US" sz="1600" kern="1200" dirty="0"/>
        </a:p>
      </dsp:txBody>
      <dsp:txXfrm>
        <a:off x="197030" y="0"/>
        <a:ext cx="2083480" cy="385578"/>
      </dsp:txXfrm>
    </dsp:sp>
    <dsp:sp modelId="{C07F3D00-672E-48E3-A041-EF5A9AC385A8}">
      <dsp:nvSpPr>
        <dsp:cNvPr id="0" name=""/>
        <dsp:cNvSpPr/>
      </dsp:nvSpPr>
      <dsp:spPr>
        <a:xfrm>
          <a:off x="2226394"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Aerial Maps</a:t>
          </a:r>
          <a:endParaRPr lang="en-US" sz="1600" kern="1200" dirty="0"/>
        </a:p>
      </dsp:txBody>
      <dsp:txXfrm>
        <a:off x="2419183" y="0"/>
        <a:ext cx="2083480" cy="385578"/>
      </dsp:txXfrm>
    </dsp:sp>
    <dsp:sp modelId="{A50E0914-C5BF-45C6-8A86-D4E58410E8D5}">
      <dsp:nvSpPr>
        <dsp:cNvPr id="0" name=""/>
        <dsp:cNvSpPr/>
      </dsp:nvSpPr>
      <dsp:spPr>
        <a:xfrm>
          <a:off x="4448547"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Deliverables &amp; Schedule</a:t>
          </a:r>
          <a:endParaRPr lang="en-US" sz="1600" kern="1200" dirty="0"/>
        </a:p>
      </dsp:txBody>
      <dsp:txXfrm>
        <a:off x="4641336" y="0"/>
        <a:ext cx="2083480" cy="385578"/>
      </dsp:txXfrm>
    </dsp:sp>
    <dsp:sp modelId="{0B77A799-C11E-441B-96B0-7DB95419180C}">
      <dsp:nvSpPr>
        <dsp:cNvPr id="0" name=""/>
        <dsp:cNvSpPr/>
      </dsp:nvSpPr>
      <dsp:spPr>
        <a:xfrm>
          <a:off x="66749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Questions</a:t>
          </a:r>
          <a:endParaRPr lang="en-US" sz="1600" kern="1200" dirty="0"/>
        </a:p>
      </dsp:txBody>
      <dsp:txXfrm>
        <a:off x="6867730" y="0"/>
        <a:ext cx="2083480" cy="385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E510B-BF43-4A0A-94AB-DCBE894D9A30}">
      <dsp:nvSpPr>
        <dsp:cNvPr id="0" name=""/>
        <dsp:cNvSpPr/>
      </dsp:nvSpPr>
      <dsp:spPr>
        <a:xfrm>
          <a:off x="42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Timeline &amp; Scope</a:t>
          </a:r>
          <a:endParaRPr lang="en-US" sz="1600" kern="1200" dirty="0"/>
        </a:p>
      </dsp:txBody>
      <dsp:txXfrm>
        <a:off x="197030" y="0"/>
        <a:ext cx="2083480" cy="385578"/>
      </dsp:txXfrm>
    </dsp:sp>
    <dsp:sp modelId="{C07F3D00-672E-48E3-A041-EF5A9AC385A8}">
      <dsp:nvSpPr>
        <dsp:cNvPr id="0" name=""/>
        <dsp:cNvSpPr/>
      </dsp:nvSpPr>
      <dsp:spPr>
        <a:xfrm>
          <a:off x="2226394" y="0"/>
          <a:ext cx="2469058" cy="38557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Aerial Maps</a:t>
          </a:r>
          <a:endParaRPr lang="en-US" sz="1600" kern="1200" dirty="0"/>
        </a:p>
      </dsp:txBody>
      <dsp:txXfrm>
        <a:off x="2419183" y="0"/>
        <a:ext cx="2083480" cy="385578"/>
      </dsp:txXfrm>
    </dsp:sp>
    <dsp:sp modelId="{A50E0914-C5BF-45C6-8A86-D4E58410E8D5}">
      <dsp:nvSpPr>
        <dsp:cNvPr id="0" name=""/>
        <dsp:cNvSpPr/>
      </dsp:nvSpPr>
      <dsp:spPr>
        <a:xfrm>
          <a:off x="4448547"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Deliverables &amp; Schedule</a:t>
          </a:r>
          <a:endParaRPr lang="en-US" sz="1600" kern="1200" dirty="0"/>
        </a:p>
      </dsp:txBody>
      <dsp:txXfrm>
        <a:off x="4641336" y="0"/>
        <a:ext cx="2083480" cy="385578"/>
      </dsp:txXfrm>
    </dsp:sp>
    <dsp:sp modelId="{0B77A799-C11E-441B-96B0-7DB95419180C}">
      <dsp:nvSpPr>
        <dsp:cNvPr id="0" name=""/>
        <dsp:cNvSpPr/>
      </dsp:nvSpPr>
      <dsp:spPr>
        <a:xfrm>
          <a:off x="66749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Questions</a:t>
          </a:r>
          <a:endParaRPr lang="en-US" sz="1600" kern="1200" dirty="0"/>
        </a:p>
      </dsp:txBody>
      <dsp:txXfrm>
        <a:off x="6867730" y="0"/>
        <a:ext cx="2083480" cy="385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E510B-BF43-4A0A-94AB-DCBE894D9A30}">
      <dsp:nvSpPr>
        <dsp:cNvPr id="0" name=""/>
        <dsp:cNvSpPr/>
      </dsp:nvSpPr>
      <dsp:spPr>
        <a:xfrm>
          <a:off x="42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Timeline &amp; Scope</a:t>
          </a:r>
          <a:endParaRPr lang="en-US" sz="1600" kern="1200" dirty="0"/>
        </a:p>
      </dsp:txBody>
      <dsp:txXfrm>
        <a:off x="197030" y="0"/>
        <a:ext cx="2083480" cy="385578"/>
      </dsp:txXfrm>
    </dsp:sp>
    <dsp:sp modelId="{C07F3D00-672E-48E3-A041-EF5A9AC385A8}">
      <dsp:nvSpPr>
        <dsp:cNvPr id="0" name=""/>
        <dsp:cNvSpPr/>
      </dsp:nvSpPr>
      <dsp:spPr>
        <a:xfrm>
          <a:off x="2226394" y="0"/>
          <a:ext cx="2469058" cy="38557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Aerial Maps</a:t>
          </a:r>
          <a:endParaRPr lang="en-US" sz="1600" kern="1200" dirty="0"/>
        </a:p>
      </dsp:txBody>
      <dsp:txXfrm>
        <a:off x="2419183" y="0"/>
        <a:ext cx="2083480" cy="385578"/>
      </dsp:txXfrm>
    </dsp:sp>
    <dsp:sp modelId="{A50E0914-C5BF-45C6-8A86-D4E58410E8D5}">
      <dsp:nvSpPr>
        <dsp:cNvPr id="0" name=""/>
        <dsp:cNvSpPr/>
      </dsp:nvSpPr>
      <dsp:spPr>
        <a:xfrm>
          <a:off x="4448547"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Deliverables &amp; Schedule</a:t>
          </a:r>
          <a:endParaRPr lang="en-US" sz="1600" kern="1200" dirty="0"/>
        </a:p>
      </dsp:txBody>
      <dsp:txXfrm>
        <a:off x="4641336" y="0"/>
        <a:ext cx="2083480" cy="385578"/>
      </dsp:txXfrm>
    </dsp:sp>
    <dsp:sp modelId="{0B77A799-C11E-441B-96B0-7DB95419180C}">
      <dsp:nvSpPr>
        <dsp:cNvPr id="0" name=""/>
        <dsp:cNvSpPr/>
      </dsp:nvSpPr>
      <dsp:spPr>
        <a:xfrm>
          <a:off x="66749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Questions</a:t>
          </a:r>
          <a:endParaRPr lang="en-US" sz="1600" kern="1200" dirty="0"/>
        </a:p>
      </dsp:txBody>
      <dsp:txXfrm>
        <a:off x="6867730" y="0"/>
        <a:ext cx="2083480" cy="385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E510B-BF43-4A0A-94AB-DCBE894D9A30}">
      <dsp:nvSpPr>
        <dsp:cNvPr id="0" name=""/>
        <dsp:cNvSpPr/>
      </dsp:nvSpPr>
      <dsp:spPr>
        <a:xfrm>
          <a:off x="42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Timeline &amp; Scope</a:t>
          </a:r>
          <a:endParaRPr lang="en-US" sz="1600" kern="1200" dirty="0"/>
        </a:p>
      </dsp:txBody>
      <dsp:txXfrm>
        <a:off x="197030" y="0"/>
        <a:ext cx="2083480" cy="385578"/>
      </dsp:txXfrm>
    </dsp:sp>
    <dsp:sp modelId="{C07F3D00-672E-48E3-A041-EF5A9AC385A8}">
      <dsp:nvSpPr>
        <dsp:cNvPr id="0" name=""/>
        <dsp:cNvSpPr/>
      </dsp:nvSpPr>
      <dsp:spPr>
        <a:xfrm>
          <a:off x="2226394" y="0"/>
          <a:ext cx="2469058" cy="38557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Aerial Maps</a:t>
          </a:r>
          <a:endParaRPr lang="en-US" sz="1600" kern="1200" dirty="0"/>
        </a:p>
      </dsp:txBody>
      <dsp:txXfrm>
        <a:off x="2419183" y="0"/>
        <a:ext cx="2083480" cy="385578"/>
      </dsp:txXfrm>
    </dsp:sp>
    <dsp:sp modelId="{A50E0914-C5BF-45C6-8A86-D4E58410E8D5}">
      <dsp:nvSpPr>
        <dsp:cNvPr id="0" name=""/>
        <dsp:cNvSpPr/>
      </dsp:nvSpPr>
      <dsp:spPr>
        <a:xfrm>
          <a:off x="4448547"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Deliverables &amp; Schedule</a:t>
          </a:r>
          <a:endParaRPr lang="en-US" sz="1600" kern="1200" dirty="0"/>
        </a:p>
      </dsp:txBody>
      <dsp:txXfrm>
        <a:off x="4641336" y="0"/>
        <a:ext cx="2083480" cy="385578"/>
      </dsp:txXfrm>
    </dsp:sp>
    <dsp:sp modelId="{0B77A799-C11E-441B-96B0-7DB95419180C}">
      <dsp:nvSpPr>
        <dsp:cNvPr id="0" name=""/>
        <dsp:cNvSpPr/>
      </dsp:nvSpPr>
      <dsp:spPr>
        <a:xfrm>
          <a:off x="66749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Questions</a:t>
          </a:r>
          <a:endParaRPr lang="en-US" sz="1600" kern="1200" dirty="0"/>
        </a:p>
      </dsp:txBody>
      <dsp:txXfrm>
        <a:off x="6867730" y="0"/>
        <a:ext cx="2083480" cy="385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E510B-BF43-4A0A-94AB-DCBE894D9A30}">
      <dsp:nvSpPr>
        <dsp:cNvPr id="0" name=""/>
        <dsp:cNvSpPr/>
      </dsp:nvSpPr>
      <dsp:spPr>
        <a:xfrm>
          <a:off x="42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Timeline &amp; Scope</a:t>
          </a:r>
          <a:endParaRPr lang="en-US" sz="1400" kern="1200" dirty="0"/>
        </a:p>
      </dsp:txBody>
      <dsp:txXfrm>
        <a:off x="197030" y="0"/>
        <a:ext cx="2083480" cy="385578"/>
      </dsp:txXfrm>
    </dsp:sp>
    <dsp:sp modelId="{C07F3D00-672E-48E3-A041-EF5A9AC385A8}">
      <dsp:nvSpPr>
        <dsp:cNvPr id="0" name=""/>
        <dsp:cNvSpPr/>
      </dsp:nvSpPr>
      <dsp:spPr>
        <a:xfrm>
          <a:off x="2226394"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Aerial Maps</a:t>
          </a:r>
          <a:endParaRPr lang="en-US" sz="1400" kern="1200" dirty="0"/>
        </a:p>
      </dsp:txBody>
      <dsp:txXfrm>
        <a:off x="2419183" y="0"/>
        <a:ext cx="2083480" cy="385578"/>
      </dsp:txXfrm>
    </dsp:sp>
    <dsp:sp modelId="{A50E0914-C5BF-45C6-8A86-D4E58410E8D5}">
      <dsp:nvSpPr>
        <dsp:cNvPr id="0" name=""/>
        <dsp:cNvSpPr/>
      </dsp:nvSpPr>
      <dsp:spPr>
        <a:xfrm>
          <a:off x="4448547" y="0"/>
          <a:ext cx="2469058" cy="38557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Deliverables &amp; Schedule</a:t>
          </a:r>
          <a:endParaRPr lang="en-US" sz="1400" kern="1200" dirty="0"/>
        </a:p>
      </dsp:txBody>
      <dsp:txXfrm>
        <a:off x="4641336" y="0"/>
        <a:ext cx="2083480" cy="385578"/>
      </dsp:txXfrm>
    </dsp:sp>
    <dsp:sp modelId="{0B77A799-C11E-441B-96B0-7DB95419180C}">
      <dsp:nvSpPr>
        <dsp:cNvPr id="0" name=""/>
        <dsp:cNvSpPr/>
      </dsp:nvSpPr>
      <dsp:spPr>
        <a:xfrm>
          <a:off x="6674941" y="0"/>
          <a:ext cx="2469058" cy="385578"/>
        </a:xfrm>
        <a:prstGeom prst="chevron">
          <a:avLst/>
        </a:prstGeom>
        <a:solidFill>
          <a:srgbClr val="A51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Questions</a:t>
          </a:r>
          <a:endParaRPr lang="en-US" sz="1400" kern="1200" dirty="0"/>
        </a:p>
      </dsp:txBody>
      <dsp:txXfrm>
        <a:off x="6867730" y="0"/>
        <a:ext cx="2083480" cy="385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15C4E-0DEB-4BDA-A8F3-95AEDEE4FEFA}" type="datetimeFigureOut">
              <a:rPr lang="en-US" smtClean="0"/>
              <a:t>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93E78-A289-4824-84E8-7AD907D46829}" type="slidenum">
              <a:rPr lang="en-US" smtClean="0"/>
              <a:t>‹#›</a:t>
            </a:fld>
            <a:endParaRPr lang="en-US"/>
          </a:p>
        </p:txBody>
      </p:sp>
    </p:spTree>
    <p:extLst>
      <p:ext uri="{BB962C8B-B14F-4D97-AF65-F5344CB8AC3E}">
        <p14:creationId xmlns:p14="http://schemas.microsoft.com/office/powerpoint/2010/main" val="417368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case: capex, </a:t>
            </a:r>
            <a:r>
              <a:rPr lang="en-US" dirty="0" err="1"/>
              <a:t>roi</a:t>
            </a:r>
            <a:r>
              <a:rPr lang="en-US" dirty="0"/>
              <a:t>, incentives</a:t>
            </a:r>
          </a:p>
        </p:txBody>
      </p:sp>
      <p:sp>
        <p:nvSpPr>
          <p:cNvPr id="4" name="Slide Number Placeholder 3"/>
          <p:cNvSpPr>
            <a:spLocks noGrp="1"/>
          </p:cNvSpPr>
          <p:nvPr>
            <p:ph type="sldNum" sz="quarter" idx="10"/>
          </p:nvPr>
        </p:nvSpPr>
        <p:spPr/>
        <p:txBody>
          <a:bodyPr/>
          <a:lstStyle/>
          <a:p>
            <a:fld id="{92B0138D-3943-4173-ABD4-EFF93AE2F9E4}" type="slidenum">
              <a:rPr lang="en-US" smtClean="0"/>
              <a:t>3</a:t>
            </a:fld>
            <a:endParaRPr lang="en-US"/>
          </a:p>
        </p:txBody>
      </p:sp>
    </p:spTree>
    <p:extLst>
      <p:ext uri="{BB962C8B-B14F-4D97-AF65-F5344CB8AC3E}">
        <p14:creationId xmlns:p14="http://schemas.microsoft.com/office/powerpoint/2010/main" val="373777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6FE15C-AE7C-47DB-BEAB-C05E7E9AEE3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354094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FE15C-AE7C-47DB-BEAB-C05E7E9AEE3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222847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FE15C-AE7C-47DB-BEAB-C05E7E9AEE3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330402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l">
              <a:defRPr sz="3200" b="1"/>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buClr>
                <a:srgbClr val="A51C36"/>
              </a:buClr>
              <a:defRPr>
                <a:solidFill>
                  <a:schemeClr val="tx1"/>
                </a:solidFill>
              </a:defRPr>
            </a:lvl1pPr>
            <a:lvl2pPr>
              <a:buClr>
                <a:srgbClr val="A51C36"/>
              </a:buClr>
              <a:defRPr>
                <a:solidFill>
                  <a:schemeClr val="tx1"/>
                </a:solidFill>
              </a:defRPr>
            </a:lvl2pPr>
            <a:lvl3pPr>
              <a:buClr>
                <a:srgbClr val="A51C36"/>
              </a:buClr>
              <a:defRPr>
                <a:solidFill>
                  <a:schemeClr val="tx1"/>
                </a:solidFill>
              </a:defRPr>
            </a:lvl3pPr>
            <a:lvl4pPr>
              <a:buClr>
                <a:srgbClr val="A51C36"/>
              </a:buClr>
              <a:defRPr>
                <a:solidFill>
                  <a:schemeClr val="tx1"/>
                </a:solidFill>
              </a:defRPr>
            </a:lvl4pPr>
            <a:lvl5pPr>
              <a:buClr>
                <a:srgbClr val="A51C3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978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l">
              <a:defRPr sz="3200" b="1"/>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buClr>
                <a:srgbClr val="A51C36"/>
              </a:buClr>
              <a:defRPr>
                <a:solidFill>
                  <a:schemeClr val="tx1"/>
                </a:solidFill>
              </a:defRPr>
            </a:lvl1pPr>
            <a:lvl2pPr>
              <a:buClr>
                <a:srgbClr val="A51C36"/>
              </a:buClr>
              <a:defRPr>
                <a:solidFill>
                  <a:schemeClr val="tx1"/>
                </a:solidFill>
              </a:defRPr>
            </a:lvl2pPr>
            <a:lvl3pPr>
              <a:buClr>
                <a:srgbClr val="A51C36"/>
              </a:buClr>
              <a:defRPr>
                <a:solidFill>
                  <a:schemeClr val="tx1"/>
                </a:solidFill>
              </a:defRPr>
            </a:lvl3pPr>
            <a:lvl4pPr>
              <a:buClr>
                <a:srgbClr val="A51C36"/>
              </a:buClr>
              <a:defRPr>
                <a:solidFill>
                  <a:schemeClr val="tx1"/>
                </a:solidFill>
              </a:defRPr>
            </a:lvl4pPr>
            <a:lvl5pPr>
              <a:buClr>
                <a:srgbClr val="A51C3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587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l">
              <a:defRPr sz="3600"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lvl1pPr>
              <a:buClr>
                <a:srgbClr val="A51C36"/>
              </a:buClr>
              <a:defRPr>
                <a:solidFill>
                  <a:schemeClr val="tx1"/>
                </a:solidFill>
              </a:defRPr>
            </a:lvl1pPr>
            <a:lvl2pPr>
              <a:buClr>
                <a:srgbClr val="A51C36"/>
              </a:buClr>
              <a:defRPr>
                <a:solidFill>
                  <a:schemeClr val="tx1"/>
                </a:solidFill>
              </a:defRPr>
            </a:lvl2pPr>
            <a:lvl3pPr>
              <a:buClr>
                <a:srgbClr val="A51C36"/>
              </a:buClr>
              <a:defRPr>
                <a:solidFill>
                  <a:schemeClr val="tx1"/>
                </a:solidFill>
              </a:defRPr>
            </a:lvl3pPr>
            <a:lvl4pPr>
              <a:buClr>
                <a:srgbClr val="A51C36"/>
              </a:buClr>
              <a:defRPr>
                <a:solidFill>
                  <a:schemeClr val="tx1"/>
                </a:solidFill>
              </a:defRPr>
            </a:lvl4pPr>
            <a:lvl5pPr>
              <a:buClr>
                <a:srgbClr val="A51C3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buClr>
                <a:srgbClr val="A51C36"/>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B962278-B3D3-8640-B3BE-3D106DF8E392}" type="datetimeFigureOut">
              <a:rPr lang="en-US">
                <a:solidFill>
                  <a:prstClr val="black"/>
                </a:solidFill>
              </a:rPr>
              <a:pPr/>
              <a:t>2/2/2018</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842882-04B5-E040-9EC8-B755C527F5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4819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sz="3600" b="1"/>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buClr>
                <a:srgbClr val="A51C36"/>
              </a:buClr>
              <a:defRPr>
                <a:solidFill>
                  <a:schemeClr val="tx1"/>
                </a:solidFill>
              </a:defRPr>
            </a:lvl1pPr>
            <a:lvl2pPr>
              <a:buClr>
                <a:srgbClr val="A51C36"/>
              </a:buClr>
              <a:defRPr>
                <a:solidFill>
                  <a:schemeClr val="tx1"/>
                </a:solidFill>
              </a:defRPr>
            </a:lvl2pPr>
            <a:lvl3pPr>
              <a:buClr>
                <a:srgbClr val="A51C36"/>
              </a:buClr>
              <a:defRPr>
                <a:solidFill>
                  <a:schemeClr val="tx1"/>
                </a:solidFill>
              </a:defRPr>
            </a:lvl3pPr>
            <a:lvl4pPr>
              <a:buClr>
                <a:srgbClr val="A51C36"/>
              </a:buClr>
              <a:defRPr>
                <a:solidFill>
                  <a:schemeClr val="tx1"/>
                </a:solidFill>
              </a:defRPr>
            </a:lvl4pPr>
            <a:lvl5pPr>
              <a:buClr>
                <a:srgbClr val="A51C3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B962278-B3D3-8640-B3BE-3D106DF8E392}" type="datetimeFigureOut">
              <a:rPr lang="en-US">
                <a:solidFill>
                  <a:prstClr val="black"/>
                </a:solidFill>
              </a:rPr>
              <a:pPr/>
              <a:t>2/2/2018</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842882-04B5-E040-9EC8-B755C527F5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847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343025" cy="5811838"/>
          </a:xfrm>
          <a:prstGeom prst="rect">
            <a:avLst/>
          </a:prstGeom>
        </p:spPr>
        <p:txBody>
          <a:bodyPr vert="eaVert"/>
          <a:lstStyle>
            <a:lvl1pPr>
              <a:defRPr sz="3600" b="1"/>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buClr>
                <a:srgbClr val="A51C36"/>
              </a:buClr>
              <a:defRPr>
                <a:solidFill>
                  <a:schemeClr val="tx1"/>
                </a:solidFill>
              </a:defRPr>
            </a:lvl1pPr>
            <a:lvl2pPr>
              <a:buClr>
                <a:srgbClr val="A51C36"/>
              </a:buClr>
              <a:defRPr/>
            </a:lvl2pPr>
            <a:lvl3pPr>
              <a:buClr>
                <a:srgbClr val="A51C36"/>
              </a:buClr>
              <a:defRPr/>
            </a:lvl3pPr>
            <a:lvl4pPr>
              <a:buClr>
                <a:srgbClr val="A51C36"/>
              </a:buClr>
              <a:defRPr/>
            </a:lvl4pPr>
            <a:lvl5pPr>
              <a:buClr>
                <a:srgbClr val="A51C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B962278-B3D3-8640-B3BE-3D106DF8E392}" type="datetimeFigureOut">
              <a:rPr lang="en-US">
                <a:solidFill>
                  <a:prstClr val="black"/>
                </a:solidFill>
              </a:rPr>
              <a:pPr/>
              <a:t>2/2/2018</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842882-04B5-E040-9EC8-B755C527F5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748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B962278-B3D3-8640-B3BE-3D106DF8E392}" type="datetimeFigureOut">
              <a:rPr lang="en-US">
                <a:solidFill>
                  <a:prstClr val="black"/>
                </a:solidFill>
              </a:rPr>
              <a:pPr/>
              <a:t>2/2/2018</a:t>
            </a:fld>
            <a:endParaRPr lang="en-US">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E842882-04B5-E040-9EC8-B755C527F5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07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FE15C-AE7C-47DB-BEAB-C05E7E9AEE3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228393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FE15C-AE7C-47DB-BEAB-C05E7E9AEE3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122438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6FE15C-AE7C-47DB-BEAB-C05E7E9AEE3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298456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6FE15C-AE7C-47DB-BEAB-C05E7E9AEE3A}"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383450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6FE15C-AE7C-47DB-BEAB-C05E7E9AEE3A}"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354470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FE15C-AE7C-47DB-BEAB-C05E7E9AEE3A}"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165383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FE15C-AE7C-47DB-BEAB-C05E7E9AEE3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379218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FE15C-AE7C-47DB-BEAB-C05E7E9AEE3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62A20-9918-4047-8E6E-F517C20222B4}" type="slidenum">
              <a:rPr lang="en-US" smtClean="0"/>
              <a:t>‹#›</a:t>
            </a:fld>
            <a:endParaRPr lang="en-US"/>
          </a:p>
        </p:txBody>
      </p:sp>
    </p:spTree>
    <p:extLst>
      <p:ext uri="{BB962C8B-B14F-4D97-AF65-F5344CB8AC3E}">
        <p14:creationId xmlns:p14="http://schemas.microsoft.com/office/powerpoint/2010/main" val="78600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FE15C-AE7C-47DB-BEAB-C05E7E9AEE3A}" type="datetimeFigureOut">
              <a:rPr lang="en-US" smtClean="0"/>
              <a:t>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62A20-9918-4047-8E6E-F517C20222B4}" type="slidenum">
              <a:rPr lang="en-US" smtClean="0"/>
              <a:t>‹#›</a:t>
            </a:fld>
            <a:endParaRPr lang="en-US"/>
          </a:p>
        </p:txBody>
      </p:sp>
    </p:spTree>
    <p:extLst>
      <p:ext uri="{BB962C8B-B14F-4D97-AF65-F5344CB8AC3E}">
        <p14:creationId xmlns:p14="http://schemas.microsoft.com/office/powerpoint/2010/main" val="358594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8286" y="269999"/>
            <a:ext cx="831874" cy="816591"/>
          </a:xfrm>
          <a:prstGeom prst="rect">
            <a:avLst/>
          </a:prstGeom>
        </p:spPr>
      </p:pic>
      <p:sp>
        <p:nvSpPr>
          <p:cNvPr id="8" name="Rectangle 7"/>
          <p:cNvSpPr/>
          <p:nvPr userDrawn="1"/>
        </p:nvSpPr>
        <p:spPr>
          <a:xfrm>
            <a:off x="0" y="6492240"/>
            <a:ext cx="9144000" cy="365760"/>
          </a:xfrm>
          <a:prstGeom prst="rect">
            <a:avLst/>
          </a:prstGeom>
          <a:solidFill>
            <a:srgbClr val="A51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TextBox 8"/>
          <p:cNvSpPr txBox="1"/>
          <p:nvPr userDrawn="1"/>
        </p:nvSpPr>
        <p:spPr>
          <a:xfrm>
            <a:off x="7124701" y="6577018"/>
            <a:ext cx="1775459" cy="219291"/>
          </a:xfrm>
          <a:prstGeom prst="rect">
            <a:avLst/>
          </a:prstGeom>
          <a:noFill/>
        </p:spPr>
        <p:txBody>
          <a:bodyPr wrap="square" rtlCol="0">
            <a:spAutoFit/>
          </a:bodyPr>
          <a:lstStyle/>
          <a:p>
            <a:pPr algn="r"/>
            <a:r>
              <a:rPr lang="en-US" sz="825" dirty="0">
                <a:solidFill>
                  <a:prstClr val="white"/>
                </a:solidFill>
                <a:latin typeface="Helvetica Neue" charset="0"/>
                <a:ea typeface="Helvetica Neue" charset="0"/>
                <a:cs typeface="Helvetica Neue" charset="0"/>
              </a:rPr>
              <a:t>WELCOME MESSAGE  |  2</a:t>
            </a:r>
          </a:p>
        </p:txBody>
      </p:sp>
    </p:spTree>
    <p:extLst>
      <p:ext uri="{BB962C8B-B14F-4D97-AF65-F5344CB8AC3E}">
        <p14:creationId xmlns:p14="http://schemas.microsoft.com/office/powerpoint/2010/main" val="801996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921" y="385396"/>
            <a:ext cx="2143974" cy="2104586"/>
          </a:xfrm>
          <a:prstGeom prst="rect">
            <a:avLst/>
          </a:prstGeom>
        </p:spPr>
      </p:pic>
      <p:sp>
        <p:nvSpPr>
          <p:cNvPr id="8" name="Rectangle 7"/>
          <p:cNvSpPr/>
          <p:nvPr/>
        </p:nvSpPr>
        <p:spPr>
          <a:xfrm>
            <a:off x="0" y="2876191"/>
            <a:ext cx="9144000" cy="1112336"/>
          </a:xfrm>
          <a:prstGeom prst="rect">
            <a:avLst/>
          </a:prstGeom>
          <a:solidFill>
            <a:srgbClr val="A51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211131" y="3016860"/>
            <a:ext cx="8671551" cy="830997"/>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Pre Proposal Meeting:</a:t>
            </a:r>
          </a:p>
          <a:p>
            <a:pPr algn="ctr"/>
            <a:r>
              <a:rPr lang="en-US" sz="2400" b="1" dirty="0" smtClean="0">
                <a:solidFill>
                  <a:schemeClr val="bg1"/>
                </a:solidFill>
                <a:latin typeface="Arial" panose="020B0604020202020204" pitchFamily="34" charset="0"/>
                <a:cs typeface="Arial" panose="020B0604020202020204" pitchFamily="34" charset="0"/>
              </a:rPr>
              <a:t>Lighting Infrastructure &amp; Renovation Assessment </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72449" y="4302079"/>
            <a:ext cx="8148917" cy="1323439"/>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Port Houston</a:t>
            </a:r>
          </a:p>
          <a:p>
            <a:pPr algn="ctr"/>
            <a:r>
              <a:rPr lang="en-US" sz="1600" b="1" dirty="0">
                <a:latin typeface="Arial" panose="020B0604020202020204" pitchFamily="34" charset="0"/>
                <a:cs typeface="Arial" panose="020B0604020202020204" pitchFamily="34" charset="0"/>
              </a:rPr>
              <a:t>Houston, TX</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02.02.2018</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379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1814" y="2938776"/>
            <a:ext cx="8151223"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smtClean="0"/>
              <a:t>Safety Moment</a:t>
            </a:r>
            <a:endParaRPr lang="en-US" altLang="en-US" sz="3600" b="1" dirty="0"/>
          </a:p>
        </p:txBody>
      </p:sp>
    </p:spTree>
    <p:extLst>
      <p:ext uri="{BB962C8B-B14F-4D97-AF65-F5344CB8AC3E}">
        <p14:creationId xmlns:p14="http://schemas.microsoft.com/office/powerpoint/2010/main" val="253413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22465" y="2264162"/>
            <a:ext cx="6379819" cy="6274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3000" b="1" dirty="0"/>
          </a:p>
        </p:txBody>
      </p:sp>
      <p:sp>
        <p:nvSpPr>
          <p:cNvPr id="3" name="Rectangle 2"/>
          <p:cNvSpPr/>
          <p:nvPr/>
        </p:nvSpPr>
        <p:spPr>
          <a:xfrm>
            <a:off x="141514" y="1101556"/>
            <a:ext cx="8860971" cy="5078313"/>
          </a:xfrm>
          <a:prstGeom prst="rect">
            <a:avLst/>
          </a:prstGeom>
        </p:spPr>
        <p:txBody>
          <a:bodyPr wrap="square">
            <a:spAutoFit/>
          </a:bodyPr>
          <a:lstStyle/>
          <a:p>
            <a:r>
              <a:rPr lang="en-US" b="1" dirty="0" smtClean="0"/>
              <a:t>TIMELINE: 30 Days</a:t>
            </a:r>
          </a:p>
          <a:p>
            <a:endParaRPr lang="en-US" b="1" dirty="0"/>
          </a:p>
          <a:p>
            <a:r>
              <a:rPr lang="en-US" b="1" dirty="0" smtClean="0"/>
              <a:t>SCOPE:</a:t>
            </a:r>
          </a:p>
          <a:p>
            <a:endParaRPr lang="en-US" b="1" dirty="0" smtClean="0"/>
          </a:p>
          <a:p>
            <a:r>
              <a:rPr lang="en-US" b="1" dirty="0" smtClean="0"/>
              <a:t>A. ASSESSING </a:t>
            </a:r>
            <a:r>
              <a:rPr lang="en-US" b="1" dirty="0"/>
              <a:t>INVENTORY</a:t>
            </a:r>
            <a:r>
              <a:rPr lang="en-US" dirty="0"/>
              <a:t> </a:t>
            </a:r>
            <a:endParaRPr lang="en-US" sz="1050" dirty="0"/>
          </a:p>
          <a:p>
            <a:r>
              <a:rPr lang="en-US" dirty="0"/>
              <a:t> </a:t>
            </a:r>
            <a:endParaRPr lang="en-US" sz="1050" dirty="0"/>
          </a:p>
          <a:p>
            <a:r>
              <a:rPr lang="en-US" dirty="0"/>
              <a:t>Conduct an inventory of poles and fixtures, listing relevant attributes including but not limited to location, connected meter ID, pole height, fixture size, lamp type, wattage, power rating, annual usage time, and safety and security standards.</a:t>
            </a:r>
            <a:endParaRPr lang="en-US" sz="1050" dirty="0"/>
          </a:p>
          <a:p>
            <a:r>
              <a:rPr lang="en-US" dirty="0"/>
              <a:t> </a:t>
            </a:r>
            <a:endParaRPr lang="en-US" sz="1050" dirty="0"/>
          </a:p>
          <a:p>
            <a:r>
              <a:rPr lang="en-US" b="1" dirty="0" smtClean="0"/>
              <a:t>B. PRESCRIBING </a:t>
            </a:r>
            <a:r>
              <a:rPr lang="en-US" b="1" dirty="0"/>
              <a:t>RENOVATION OPTIONS</a:t>
            </a:r>
            <a:r>
              <a:rPr lang="en-US" dirty="0"/>
              <a:t> </a:t>
            </a:r>
            <a:r>
              <a:rPr lang="en-US" sz="1050" dirty="0"/>
              <a:t> </a:t>
            </a:r>
          </a:p>
          <a:p>
            <a:r>
              <a:rPr lang="en-US" dirty="0"/>
              <a:t> </a:t>
            </a:r>
            <a:endParaRPr lang="en-US" sz="1050" dirty="0"/>
          </a:p>
          <a:p>
            <a:r>
              <a:rPr lang="en-US" dirty="0"/>
              <a:t>Develop and rank potential implementation models to renovate existing lighting infrastructure with DSL-certified LEDs by evaluating alternatives, including but not limited to replacing existing lamps at the end of life, and turnkey project solutions. For evaluating alternatives, use business case analysis, that consider key decision variables, including but not limited to capital costs, energy and cost savings, potential incentives, project execution time, labor requirements, and control solutions</a:t>
            </a:r>
            <a:r>
              <a:rPr lang="en-US" dirty="0" smtClean="0"/>
              <a:t>.</a:t>
            </a:r>
            <a:endParaRPr lang="en-US" sz="1200" dirty="0"/>
          </a:p>
        </p:txBody>
      </p:sp>
      <p:pic>
        <p:nvPicPr>
          <p:cNvPr id="4" name="Picture 3"/>
          <p:cNvPicPr>
            <a:picLocks noChangeAspect="1"/>
          </p:cNvPicPr>
          <p:nvPr/>
        </p:nvPicPr>
        <p:blipFill>
          <a:blip r:embed="rId3"/>
          <a:stretch>
            <a:fillRect/>
          </a:stretch>
        </p:blipFill>
        <p:spPr>
          <a:xfrm>
            <a:off x="6922362" y="6577284"/>
            <a:ext cx="1952625" cy="200025"/>
          </a:xfrm>
          <a:prstGeom prst="rect">
            <a:avLst/>
          </a:prstGeom>
        </p:spPr>
      </p:pic>
      <p:sp>
        <p:nvSpPr>
          <p:cNvPr id="7" name="Title 1"/>
          <p:cNvSpPr txBox="1">
            <a:spLocks/>
          </p:cNvSpPr>
          <p:nvPr/>
        </p:nvSpPr>
        <p:spPr>
          <a:xfrm>
            <a:off x="365761" y="336309"/>
            <a:ext cx="6982296"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smtClean="0"/>
              <a:t>Timeline and scope of work</a:t>
            </a:r>
          </a:p>
        </p:txBody>
      </p:sp>
      <p:graphicFrame>
        <p:nvGraphicFramePr>
          <p:cNvPr id="9" name="Diagram 8"/>
          <p:cNvGraphicFramePr/>
          <p:nvPr>
            <p:extLst>
              <p:ext uri="{D42A27DB-BD31-4B8C-83A1-F6EECF244321}">
                <p14:modId xmlns:p14="http://schemas.microsoft.com/office/powerpoint/2010/main" val="2380077858"/>
              </p:ext>
            </p:extLst>
          </p:nvPr>
        </p:nvGraphicFramePr>
        <p:xfrm>
          <a:off x="0" y="6483084"/>
          <a:ext cx="9144000" cy="38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2019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6091" y="250285"/>
            <a:ext cx="8151223"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000" b="1" dirty="0" smtClean="0"/>
              <a:t>Aerial Maps for Project Area: Barbours Cut Terminal</a:t>
            </a:r>
            <a:endParaRPr lang="en-US" altLang="en-US" sz="3000" b="1" dirty="0"/>
          </a:p>
        </p:txBody>
      </p:sp>
      <p:pic>
        <p:nvPicPr>
          <p:cNvPr id="4" name="Picture 3"/>
          <p:cNvPicPr>
            <a:picLocks noChangeAspect="1"/>
          </p:cNvPicPr>
          <p:nvPr/>
        </p:nvPicPr>
        <p:blipFill>
          <a:blip r:embed="rId2"/>
          <a:stretch>
            <a:fillRect/>
          </a:stretch>
        </p:blipFill>
        <p:spPr>
          <a:xfrm>
            <a:off x="6922362" y="6577284"/>
            <a:ext cx="1952625" cy="200025"/>
          </a:xfrm>
          <a:prstGeom prst="rect">
            <a:avLst/>
          </a:prstGeom>
        </p:spPr>
      </p:pic>
      <p:pic>
        <p:nvPicPr>
          <p:cNvPr id="6" name="Picture 5"/>
          <p:cNvPicPr>
            <a:picLocks noChangeAspect="1"/>
          </p:cNvPicPr>
          <p:nvPr/>
        </p:nvPicPr>
        <p:blipFill>
          <a:blip r:embed="rId3"/>
          <a:stretch>
            <a:fillRect/>
          </a:stretch>
        </p:blipFill>
        <p:spPr>
          <a:xfrm>
            <a:off x="868735" y="788229"/>
            <a:ext cx="7406529" cy="5694855"/>
          </a:xfrm>
          <a:prstGeom prst="rect">
            <a:avLst/>
          </a:prstGeom>
        </p:spPr>
      </p:pic>
      <p:graphicFrame>
        <p:nvGraphicFramePr>
          <p:cNvPr id="10" name="Diagram 9"/>
          <p:cNvGraphicFramePr/>
          <p:nvPr>
            <p:extLst>
              <p:ext uri="{D42A27DB-BD31-4B8C-83A1-F6EECF244321}">
                <p14:modId xmlns:p14="http://schemas.microsoft.com/office/powerpoint/2010/main" val="2497948025"/>
              </p:ext>
            </p:extLst>
          </p:nvPr>
        </p:nvGraphicFramePr>
        <p:xfrm>
          <a:off x="0" y="6483084"/>
          <a:ext cx="9144000" cy="38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099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6091" y="250285"/>
            <a:ext cx="8151223"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000" b="1" dirty="0" smtClean="0"/>
              <a:t>Aerial Maps for Project Area: Bayport Terminal</a:t>
            </a:r>
            <a:endParaRPr lang="en-US" altLang="en-US" sz="3000" b="1" dirty="0"/>
          </a:p>
        </p:txBody>
      </p:sp>
      <p:pic>
        <p:nvPicPr>
          <p:cNvPr id="4" name="Picture 3"/>
          <p:cNvPicPr>
            <a:picLocks noChangeAspect="1"/>
          </p:cNvPicPr>
          <p:nvPr/>
        </p:nvPicPr>
        <p:blipFill>
          <a:blip r:embed="rId2"/>
          <a:stretch>
            <a:fillRect/>
          </a:stretch>
        </p:blipFill>
        <p:spPr>
          <a:xfrm>
            <a:off x="6922362" y="6577284"/>
            <a:ext cx="1952625" cy="200025"/>
          </a:xfrm>
          <a:prstGeom prst="rect">
            <a:avLst/>
          </a:prstGeom>
        </p:spPr>
      </p:pic>
      <p:pic>
        <p:nvPicPr>
          <p:cNvPr id="2" name="Picture 1"/>
          <p:cNvPicPr>
            <a:picLocks noChangeAspect="1"/>
          </p:cNvPicPr>
          <p:nvPr/>
        </p:nvPicPr>
        <p:blipFill>
          <a:blip r:embed="rId3"/>
          <a:stretch>
            <a:fillRect/>
          </a:stretch>
        </p:blipFill>
        <p:spPr>
          <a:xfrm>
            <a:off x="590208" y="661358"/>
            <a:ext cx="7562987" cy="5821726"/>
          </a:xfrm>
          <a:prstGeom prst="rect">
            <a:avLst/>
          </a:prstGeom>
        </p:spPr>
      </p:pic>
      <p:graphicFrame>
        <p:nvGraphicFramePr>
          <p:cNvPr id="10" name="Diagram 9"/>
          <p:cNvGraphicFramePr/>
          <p:nvPr>
            <p:extLst>
              <p:ext uri="{D42A27DB-BD31-4B8C-83A1-F6EECF244321}">
                <p14:modId xmlns:p14="http://schemas.microsoft.com/office/powerpoint/2010/main" val="2276472575"/>
              </p:ext>
            </p:extLst>
          </p:nvPr>
        </p:nvGraphicFramePr>
        <p:xfrm>
          <a:off x="0" y="6483084"/>
          <a:ext cx="9144000" cy="38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390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6091" y="250285"/>
            <a:ext cx="8151223"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000" b="1" dirty="0" smtClean="0"/>
              <a:t>Aerial Maps for Project Area: Turning Basin Terminal</a:t>
            </a:r>
            <a:endParaRPr lang="en-US" altLang="en-US" sz="3000" b="1" dirty="0"/>
          </a:p>
        </p:txBody>
      </p:sp>
      <p:pic>
        <p:nvPicPr>
          <p:cNvPr id="4" name="Picture 3"/>
          <p:cNvPicPr>
            <a:picLocks noChangeAspect="1"/>
          </p:cNvPicPr>
          <p:nvPr/>
        </p:nvPicPr>
        <p:blipFill>
          <a:blip r:embed="rId2"/>
          <a:stretch>
            <a:fillRect/>
          </a:stretch>
        </p:blipFill>
        <p:spPr>
          <a:xfrm>
            <a:off x="6922362" y="6577284"/>
            <a:ext cx="1952625" cy="200025"/>
          </a:xfrm>
          <a:prstGeom prst="rect">
            <a:avLst/>
          </a:prstGeom>
        </p:spPr>
      </p:pic>
      <p:pic>
        <p:nvPicPr>
          <p:cNvPr id="2" name="Picture 1"/>
          <p:cNvPicPr>
            <a:picLocks noChangeAspect="1"/>
          </p:cNvPicPr>
          <p:nvPr/>
        </p:nvPicPr>
        <p:blipFill>
          <a:blip r:embed="rId3"/>
          <a:stretch>
            <a:fillRect/>
          </a:stretch>
        </p:blipFill>
        <p:spPr>
          <a:xfrm>
            <a:off x="630491" y="669498"/>
            <a:ext cx="7482421" cy="5722233"/>
          </a:xfrm>
          <a:prstGeom prst="rect">
            <a:avLst/>
          </a:prstGeom>
        </p:spPr>
      </p:pic>
      <p:graphicFrame>
        <p:nvGraphicFramePr>
          <p:cNvPr id="9" name="Diagram 8"/>
          <p:cNvGraphicFramePr/>
          <p:nvPr>
            <p:extLst>
              <p:ext uri="{D42A27DB-BD31-4B8C-83A1-F6EECF244321}">
                <p14:modId xmlns:p14="http://schemas.microsoft.com/office/powerpoint/2010/main" val="2276472575"/>
              </p:ext>
            </p:extLst>
          </p:nvPr>
        </p:nvGraphicFramePr>
        <p:xfrm>
          <a:off x="0" y="6483084"/>
          <a:ext cx="9144000" cy="38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1968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6091" y="250285"/>
            <a:ext cx="8151223"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000" b="1" dirty="0" smtClean="0">
                <a:solidFill>
                  <a:prstClr val="black"/>
                </a:solidFill>
              </a:rPr>
              <a:t>Deliverables and Schedule</a:t>
            </a:r>
            <a:endParaRPr lang="en-US" altLang="en-US" sz="3000" b="1" dirty="0">
              <a:solidFill>
                <a:prstClr val="black"/>
              </a:solidFill>
            </a:endParaRPr>
          </a:p>
        </p:txBody>
      </p:sp>
      <p:pic>
        <p:nvPicPr>
          <p:cNvPr id="4" name="Picture 3"/>
          <p:cNvPicPr>
            <a:picLocks noChangeAspect="1"/>
          </p:cNvPicPr>
          <p:nvPr/>
        </p:nvPicPr>
        <p:blipFill>
          <a:blip r:embed="rId2"/>
          <a:stretch>
            <a:fillRect/>
          </a:stretch>
        </p:blipFill>
        <p:spPr>
          <a:xfrm>
            <a:off x="6922362" y="6577284"/>
            <a:ext cx="1952625" cy="20002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16425402"/>
              </p:ext>
            </p:extLst>
          </p:nvPr>
        </p:nvGraphicFramePr>
        <p:xfrm>
          <a:off x="2046286" y="1628812"/>
          <a:ext cx="5042268" cy="1376680"/>
        </p:xfrm>
        <a:graphic>
          <a:graphicData uri="http://schemas.openxmlformats.org/drawingml/2006/table">
            <a:tbl>
              <a:tblPr firstRow="1" firstCol="1" lastRow="1" lastCol="1" bandRow="1" bandCol="1">
                <a:tableStyleId>{5C22544A-7EE6-4342-B048-85BDC9FD1C3A}</a:tableStyleId>
              </a:tblPr>
              <a:tblGrid>
                <a:gridCol w="5042268"/>
              </a:tblGrid>
              <a:tr h="134197">
                <a:tc>
                  <a:txBody>
                    <a:bodyPr/>
                    <a:lstStyle/>
                    <a:p>
                      <a:pPr marL="0" marR="0" algn="ctr">
                        <a:spcBef>
                          <a:spcPts val="0"/>
                        </a:spcBef>
                        <a:spcAft>
                          <a:spcPts val="0"/>
                        </a:spcAft>
                      </a:pPr>
                      <a:r>
                        <a:rPr lang="en-US" sz="1600" dirty="0">
                          <a:solidFill>
                            <a:schemeClr val="tx1"/>
                          </a:solidFill>
                          <a:effectLst/>
                        </a:rPr>
                        <a:t>Deliverables</a:t>
                      </a:r>
                      <a:endParaRPr lang="en-US" sz="1600" b="1" dirty="0">
                        <a:solidFill>
                          <a:schemeClr val="tx1"/>
                        </a:solidFill>
                        <a:effectLst/>
                        <a:latin typeface="Times New Roman" panose="02020603050405020304" pitchFamily="18" charset="0"/>
                        <a:cs typeface="Times New Roman" panose="02020603050405020304" pitchFamily="18" charset="0"/>
                      </a:endParaRPr>
                    </a:p>
                  </a:txBody>
                  <a:tcPr marL="54610" marR="54610" marT="8890" marB="8890" anchor="ctr">
                    <a:noFill/>
                  </a:tcPr>
                </a:tc>
              </a:tr>
              <a:tr h="714643">
                <a:tc>
                  <a:txBody>
                    <a:bodyPr/>
                    <a:lstStyle/>
                    <a:p>
                      <a:pPr marL="0" marR="0">
                        <a:spcBef>
                          <a:spcPts val="0"/>
                        </a:spcBef>
                        <a:spcAft>
                          <a:spcPts val="0"/>
                        </a:spcAft>
                      </a:pPr>
                      <a:r>
                        <a:rPr lang="en-US" sz="1200" dirty="0">
                          <a:solidFill>
                            <a:schemeClr val="tx1"/>
                          </a:solidFill>
                          <a:effectLst/>
                        </a:rPr>
                        <a:t> </a:t>
                      </a:r>
                      <a:endParaRPr lang="en-US" sz="1200" dirty="0" smtClean="0">
                        <a:solidFill>
                          <a:schemeClr val="tx1"/>
                        </a:solidFill>
                        <a:effectLst/>
                      </a:endParaRPr>
                    </a:p>
                    <a:p>
                      <a:pPr marL="171450" marR="0" indent="-171450">
                        <a:spcBef>
                          <a:spcPts val="0"/>
                        </a:spcBef>
                        <a:spcAft>
                          <a:spcPts val="0"/>
                        </a:spcAft>
                        <a:buFont typeface="Arial" panose="020B0604020202020204" pitchFamily="34" charset="0"/>
                        <a:buChar char="•"/>
                      </a:pPr>
                      <a:r>
                        <a:rPr lang="en-US" sz="1200" dirty="0" smtClean="0">
                          <a:solidFill>
                            <a:schemeClr val="tx1"/>
                          </a:solidFill>
                          <a:effectLst/>
                        </a:rPr>
                        <a:t>Inventory list</a:t>
                      </a:r>
                      <a:r>
                        <a:rPr lang="en-US" sz="1200" baseline="0" dirty="0" smtClean="0">
                          <a:solidFill>
                            <a:schemeClr val="tx1"/>
                          </a:solidFill>
                          <a:effectLst/>
                        </a:rPr>
                        <a:t> of lighting infrastructure</a:t>
                      </a:r>
                      <a:endParaRPr lang="en-US" sz="1200" dirty="0">
                        <a:solidFill>
                          <a:schemeClr val="tx1"/>
                        </a:solidFill>
                        <a:effectLst/>
                      </a:endParaRPr>
                    </a:p>
                    <a:p>
                      <a:pPr marL="171450" marR="0" indent="-171450">
                        <a:spcBef>
                          <a:spcPts val="0"/>
                        </a:spcBef>
                        <a:spcAft>
                          <a:spcPts val="0"/>
                        </a:spcAft>
                        <a:buFont typeface="Arial" panose="020B0604020202020204" pitchFamily="34" charset="0"/>
                        <a:buChar char="•"/>
                      </a:pPr>
                      <a:r>
                        <a:rPr lang="en-US" sz="1200" dirty="0" smtClean="0">
                          <a:solidFill>
                            <a:schemeClr val="tx1"/>
                          </a:solidFill>
                          <a:effectLst/>
                        </a:rPr>
                        <a:t>Business cases for renovation options (not more than 3)</a:t>
                      </a:r>
                    </a:p>
                    <a:p>
                      <a:pPr marL="0" marR="0" indent="0">
                        <a:spcBef>
                          <a:spcPts val="0"/>
                        </a:spcBef>
                        <a:spcAft>
                          <a:spcPts val="0"/>
                        </a:spcAft>
                        <a:buFont typeface="Arial" panose="020B0604020202020204" pitchFamily="34" charset="0"/>
                        <a:buNone/>
                      </a:pPr>
                      <a:r>
                        <a:rPr lang="en-US" sz="1200" dirty="0" smtClean="0">
                          <a:solidFill>
                            <a:schemeClr val="tx1"/>
                          </a:solidFill>
                          <a:effectLst/>
                        </a:rPr>
                        <a:t>	Level 3 Cost for each option	</a:t>
                      </a:r>
                    </a:p>
                    <a:p>
                      <a:pPr marL="0" marR="0" indent="0">
                        <a:spcBef>
                          <a:spcPts val="0"/>
                        </a:spcBef>
                        <a:spcAft>
                          <a:spcPts val="0"/>
                        </a:spcAft>
                        <a:buFont typeface="Arial" panose="020B0604020202020204" pitchFamily="34" charset="0"/>
                        <a:buNone/>
                      </a:pPr>
                      <a:r>
                        <a:rPr lang="en-US" sz="1200" dirty="0" smtClean="0">
                          <a:solidFill>
                            <a:schemeClr val="tx1"/>
                          </a:solidFill>
                          <a:effectLst/>
                        </a:rPr>
                        <a:t>	Level </a:t>
                      </a:r>
                      <a:r>
                        <a:rPr lang="en-US" sz="1200" dirty="0">
                          <a:solidFill>
                            <a:schemeClr val="tx1"/>
                          </a:solidFill>
                          <a:effectLst/>
                        </a:rPr>
                        <a:t>3 Schedule for each </a:t>
                      </a:r>
                      <a:r>
                        <a:rPr lang="en-US" sz="1200" dirty="0" smtClean="0">
                          <a:solidFill>
                            <a:schemeClr val="tx1"/>
                          </a:solidFill>
                          <a:effectLst/>
                        </a:rPr>
                        <a:t>option</a:t>
                      </a:r>
                      <a:endParaRPr lang="en-US" sz="1200" dirty="0">
                        <a:solidFill>
                          <a:schemeClr val="tx1"/>
                        </a:solidFill>
                        <a:effectLst/>
                      </a:endParaRPr>
                    </a:p>
                    <a:p>
                      <a:pPr marL="171450" marR="0" indent="-171450">
                        <a:spcBef>
                          <a:spcPts val="0"/>
                        </a:spcBef>
                        <a:spcAft>
                          <a:spcPts val="0"/>
                        </a:spcAft>
                        <a:buFont typeface="Arial" panose="020B0604020202020204" pitchFamily="34" charset="0"/>
                        <a:buChar char="•"/>
                      </a:pPr>
                      <a:r>
                        <a:rPr lang="en-US" sz="1200" dirty="0" smtClean="0">
                          <a:solidFill>
                            <a:schemeClr val="tx1"/>
                          </a:solidFill>
                          <a:effectLst/>
                        </a:rPr>
                        <a:t>Availability</a:t>
                      </a:r>
                      <a:r>
                        <a:rPr lang="en-US" sz="1200" baseline="0" dirty="0" smtClean="0">
                          <a:solidFill>
                            <a:schemeClr val="tx1"/>
                          </a:solidFill>
                          <a:effectLst/>
                        </a:rPr>
                        <a:t> to provide any clarification</a:t>
                      </a:r>
                      <a:r>
                        <a:rPr lang="en-US" sz="1200" dirty="0" smtClean="0">
                          <a:solidFill>
                            <a:schemeClr val="tx1"/>
                          </a:solidFill>
                          <a:effectLst/>
                        </a:rPr>
                        <a:t> after project </a:t>
                      </a:r>
                      <a:r>
                        <a:rPr lang="en-US" sz="1200" dirty="0" smtClean="0">
                          <a:solidFill>
                            <a:schemeClr val="tx1"/>
                          </a:solidFill>
                          <a:effectLst/>
                        </a:rPr>
                        <a:t>submission</a:t>
                      </a:r>
                      <a:endParaRPr lang="en-US" sz="1200" dirty="0">
                        <a:solidFill>
                          <a:schemeClr val="tx1"/>
                        </a:solidFill>
                        <a:effectLst/>
                      </a:endParaRPr>
                    </a:p>
                  </a:txBody>
                  <a:tcPr marL="54610" marR="54610" marT="8890" marB="8890">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52523617"/>
              </p:ext>
            </p:extLst>
          </p:nvPr>
        </p:nvGraphicFramePr>
        <p:xfrm>
          <a:off x="1702409" y="3477052"/>
          <a:ext cx="5722206" cy="1372433"/>
        </p:xfrm>
        <a:graphic>
          <a:graphicData uri="http://schemas.openxmlformats.org/drawingml/2006/table">
            <a:tbl>
              <a:tblPr firstRow="1" firstCol="1" lastRow="1" lastCol="1" bandRow="1" bandCol="1">
                <a:tableStyleId>{5C22544A-7EE6-4342-B048-85BDC9FD1C3A}</a:tableStyleId>
              </a:tblPr>
              <a:tblGrid>
                <a:gridCol w="5722206"/>
              </a:tblGrid>
              <a:tr h="1372433">
                <a:tc>
                  <a:txBody>
                    <a:bodyPr/>
                    <a:lstStyle/>
                    <a:p>
                      <a:pPr marL="0" marR="0" algn="ctr">
                        <a:spcBef>
                          <a:spcPts val="0"/>
                        </a:spcBef>
                        <a:spcAft>
                          <a:spcPts val="0"/>
                        </a:spcAft>
                      </a:pPr>
                      <a:r>
                        <a:rPr lang="en-US" sz="1400" dirty="0" smtClean="0">
                          <a:solidFill>
                            <a:schemeClr val="tx1"/>
                          </a:solidFill>
                          <a:effectLst/>
                        </a:rPr>
                        <a:t>Tentative </a:t>
                      </a:r>
                      <a:r>
                        <a:rPr lang="en-US" sz="1400" dirty="0" smtClean="0">
                          <a:solidFill>
                            <a:schemeClr val="tx1"/>
                          </a:solidFill>
                          <a:effectLst/>
                        </a:rPr>
                        <a:t>Schedule</a:t>
                      </a:r>
                    </a:p>
                    <a:p>
                      <a:pPr marL="0" marR="0" algn="ctr">
                        <a:spcBef>
                          <a:spcPts val="0"/>
                        </a:spcBef>
                        <a:spcAft>
                          <a:spcPts val="0"/>
                        </a:spcAft>
                      </a:pPr>
                      <a:endParaRPr lang="en-US" sz="1400" b="1"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457200" algn="l"/>
                        </a:tabLst>
                      </a:pPr>
                      <a:r>
                        <a:rPr lang="en-US" sz="1400" dirty="0" smtClean="0">
                          <a:solidFill>
                            <a:schemeClr val="tx1"/>
                          </a:solidFill>
                          <a:effectLst/>
                        </a:rPr>
                        <a:t>Contractor KO meeting			02.14.18</a:t>
                      </a:r>
                    </a:p>
                    <a:p>
                      <a:pPr marL="0" marR="0">
                        <a:spcBef>
                          <a:spcPts val="0"/>
                        </a:spcBef>
                        <a:spcAft>
                          <a:spcPts val="0"/>
                        </a:spcAft>
                        <a:tabLst>
                          <a:tab pos="457200" algn="l"/>
                        </a:tabLst>
                      </a:pPr>
                      <a:r>
                        <a:rPr lang="en-US" sz="1400" dirty="0" smtClean="0">
                          <a:solidFill>
                            <a:schemeClr val="tx1"/>
                          </a:solidFill>
                          <a:effectLst/>
                        </a:rPr>
                        <a:t>Inventory and Business</a:t>
                      </a:r>
                      <a:r>
                        <a:rPr lang="en-US" sz="1400" baseline="0" dirty="0" smtClean="0">
                          <a:solidFill>
                            <a:schemeClr val="tx1"/>
                          </a:solidFill>
                          <a:effectLst/>
                        </a:rPr>
                        <a:t> Case Submission</a:t>
                      </a:r>
                      <a:r>
                        <a:rPr lang="en-US" sz="1400" dirty="0" smtClean="0">
                          <a:solidFill>
                            <a:schemeClr val="tx1"/>
                          </a:solidFill>
                          <a:effectLst/>
                        </a:rPr>
                        <a:t>		03.15.18</a:t>
                      </a:r>
                    </a:p>
                    <a:p>
                      <a:pPr marL="0" marR="0">
                        <a:spcBef>
                          <a:spcPts val="0"/>
                        </a:spcBef>
                        <a:spcAft>
                          <a:spcPts val="0"/>
                        </a:spcAft>
                        <a:tabLst>
                          <a:tab pos="457200" algn="l"/>
                        </a:tabLst>
                      </a:pPr>
                      <a:r>
                        <a:rPr lang="en-US" sz="1400" dirty="0" smtClean="0">
                          <a:solidFill>
                            <a:schemeClr val="tx1"/>
                          </a:solidFill>
                          <a:effectLst/>
                        </a:rPr>
                        <a:t>Contractor</a:t>
                      </a:r>
                      <a:r>
                        <a:rPr lang="en-US" sz="1400" baseline="0" dirty="0" smtClean="0">
                          <a:solidFill>
                            <a:schemeClr val="tx1"/>
                          </a:solidFill>
                          <a:effectLst/>
                        </a:rPr>
                        <a:t> available for any clarification until	04.30.18</a:t>
                      </a:r>
                      <a:endParaRPr lang="en-US" sz="1400" dirty="0" smtClean="0">
                        <a:solidFill>
                          <a:schemeClr val="tx1"/>
                        </a:solidFill>
                        <a:effectLst/>
                      </a:endParaRPr>
                    </a:p>
                  </a:txBody>
                  <a:tcPr marL="54610" marR="54610" marT="8890" marB="8890" anchor="ctr">
                    <a:noFill/>
                  </a:tcPr>
                </a:tc>
              </a:tr>
            </a:tbl>
          </a:graphicData>
        </a:graphic>
      </p:graphicFrame>
      <p:cxnSp>
        <p:nvCxnSpPr>
          <p:cNvPr id="11" name="Straight Connector 10"/>
          <p:cNvCxnSpPr/>
          <p:nvPr/>
        </p:nvCxnSpPr>
        <p:spPr>
          <a:xfrm>
            <a:off x="1352062" y="3283647"/>
            <a:ext cx="6916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Diagram 11"/>
          <p:cNvGraphicFramePr/>
          <p:nvPr>
            <p:extLst>
              <p:ext uri="{D42A27DB-BD31-4B8C-83A1-F6EECF244321}">
                <p14:modId xmlns:p14="http://schemas.microsoft.com/office/powerpoint/2010/main" val="4077456083"/>
              </p:ext>
            </p:extLst>
          </p:nvPr>
        </p:nvGraphicFramePr>
        <p:xfrm>
          <a:off x="0" y="6483084"/>
          <a:ext cx="9144000" cy="385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849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39790" y="1040098"/>
            <a:ext cx="4195483" cy="5024527"/>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2339789" y="1787227"/>
            <a:ext cx="4195483" cy="715581"/>
          </a:xfrm>
          <a:prstGeom prst="rect">
            <a:avLst/>
          </a:prstGeom>
          <a:noFill/>
        </p:spPr>
        <p:txBody>
          <a:bodyPr wrap="square" rtlCol="0">
            <a:spAutoFit/>
          </a:bodyPr>
          <a:lstStyle/>
          <a:p>
            <a:pPr algn="ctr"/>
            <a:r>
              <a:rPr lang="en-US" sz="4050" b="1" dirty="0">
                <a:latin typeface="Helvetica Neue Condensed" charset="0"/>
                <a:ea typeface="Helvetica Neue Condensed" charset="0"/>
                <a:cs typeface="Helvetica Neue Condensed" charset="0"/>
              </a:rPr>
              <a:t>THANK YOU</a:t>
            </a:r>
          </a:p>
        </p:txBody>
      </p:sp>
      <p:pic>
        <p:nvPicPr>
          <p:cNvPr id="3" name="Picture 2"/>
          <p:cNvPicPr>
            <a:picLocks noChangeAspect="1"/>
          </p:cNvPicPr>
          <p:nvPr/>
        </p:nvPicPr>
        <p:blipFill>
          <a:blip r:embed="rId2"/>
          <a:stretch>
            <a:fillRect/>
          </a:stretch>
        </p:blipFill>
        <p:spPr>
          <a:xfrm>
            <a:off x="6931070" y="6551158"/>
            <a:ext cx="1952625" cy="200025"/>
          </a:xfrm>
          <a:prstGeom prst="rect">
            <a:avLst/>
          </a:prstGeom>
        </p:spPr>
      </p:pic>
      <p:sp>
        <p:nvSpPr>
          <p:cNvPr id="12" name="Title 1"/>
          <p:cNvSpPr txBox="1">
            <a:spLocks/>
          </p:cNvSpPr>
          <p:nvPr/>
        </p:nvSpPr>
        <p:spPr>
          <a:xfrm>
            <a:off x="365761" y="336309"/>
            <a:ext cx="6982296" cy="646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t>Questions?</a:t>
            </a:r>
            <a:endParaRPr lang="en-US" altLang="en-US" sz="3200" b="1" dirty="0"/>
          </a:p>
        </p:txBody>
      </p:sp>
      <p:graphicFrame>
        <p:nvGraphicFramePr>
          <p:cNvPr id="7" name="Diagram 6"/>
          <p:cNvGraphicFramePr/>
          <p:nvPr>
            <p:extLst>
              <p:ext uri="{D42A27DB-BD31-4B8C-83A1-F6EECF244321}">
                <p14:modId xmlns:p14="http://schemas.microsoft.com/office/powerpoint/2010/main" val="204526998"/>
              </p:ext>
            </p:extLst>
          </p:nvPr>
        </p:nvGraphicFramePr>
        <p:xfrm>
          <a:off x="0" y="6483084"/>
          <a:ext cx="9144000" cy="385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196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134</Words>
  <Application>Microsoft Office PowerPoint</Application>
  <PresentationFormat>On-screen Show (4:3)</PresentationFormat>
  <Paragraphs>64</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Helvetica Neue</vt:lpstr>
      <vt:lpstr>Helvetica Neue Condensed</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 of Houston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Adithya Dahagama</dc:creator>
  <cp:lastModifiedBy>Adithya Dahagama</cp:lastModifiedBy>
  <cp:revision>17</cp:revision>
  <dcterms:created xsi:type="dcterms:W3CDTF">2018-02-02T14:42:20Z</dcterms:created>
  <dcterms:modified xsi:type="dcterms:W3CDTF">2018-02-02T19:55:20Z</dcterms:modified>
</cp:coreProperties>
</file>