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16"/>
  </p:notesMasterIdLst>
  <p:handoutMasterIdLst>
    <p:handoutMasterId r:id="rId17"/>
  </p:handoutMasterIdLst>
  <p:sldIdLst>
    <p:sldId id="271" r:id="rId7"/>
    <p:sldId id="272" r:id="rId8"/>
    <p:sldId id="273" r:id="rId9"/>
    <p:sldId id="274" r:id="rId10"/>
    <p:sldId id="276" r:id="rId11"/>
    <p:sldId id="277" r:id="rId12"/>
    <p:sldId id="278" r:id="rId13"/>
    <p:sldId id="280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709"/>
  </p:normalViewPr>
  <p:slideViewPr>
    <p:cSldViewPr snapToGrid="0" snapToObjects="1">
      <p:cViewPr varScale="1">
        <p:scale>
          <a:sx n="109" d="100"/>
          <a:sy n="109" d="100"/>
        </p:scale>
        <p:origin x="162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148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RFP-311 JDE Managed CNC Services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Brown|  Director IT - Applications|  Information Technology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Theldon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R. Branch, III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Dean E. </a:t>
              </a:r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Stephen H. </a:t>
              </a:r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Roy D. </a:t>
              </a:r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Janiece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M. Longoria</a:t>
            </a:r>
          </a:p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Port Commission</a:t>
            </a:r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JDE Managed CNC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8033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Questions</a:t>
            </a:r>
          </a:p>
          <a:p>
            <a:pPr marL="0" indent="0">
              <a:buNone/>
            </a:pPr>
            <a:r>
              <a:rPr lang="en-US" dirty="0"/>
              <a:t>All attendees must sign-in and indicate attendance</a:t>
            </a:r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JDE Managed CNC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1790"/>
            <a:ext cx="8091144" cy="505517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err="1"/>
              <a:t>PHA</a:t>
            </a:r>
            <a:r>
              <a:rPr lang="en-US" u="sng" dirty="0"/>
              <a:t> Personnel:</a:t>
            </a:r>
          </a:p>
          <a:p>
            <a:pPr marL="0" indent="0">
              <a:buNone/>
            </a:pPr>
            <a:r>
              <a:rPr lang="en-US" dirty="0"/>
              <a:t>Charles Thompson – CIO</a:t>
            </a:r>
          </a:p>
          <a:p>
            <a:pPr marL="0" indent="0">
              <a:buNone/>
            </a:pPr>
            <a:r>
              <a:rPr lang="en-US" dirty="0"/>
              <a:t>Chris Brown – Director</a:t>
            </a:r>
          </a:p>
          <a:p>
            <a:pPr marL="0" indent="0">
              <a:buNone/>
            </a:pPr>
            <a:r>
              <a:rPr lang="en-US" dirty="0"/>
              <a:t>Pepe Cavazos – Systems Administrator</a:t>
            </a:r>
          </a:p>
          <a:p>
            <a:pPr marL="0" indent="0">
              <a:buNone/>
            </a:pPr>
            <a:r>
              <a:rPr lang="en-US" dirty="0"/>
              <a:t>David Lopez – ERP Analyst </a:t>
            </a:r>
            <a:r>
              <a:rPr lang="en-US" sz="2400" dirty="0"/>
              <a:t>(Finance/Procurement)</a:t>
            </a:r>
          </a:p>
          <a:p>
            <a:pPr marL="0" indent="0">
              <a:buNone/>
            </a:pPr>
            <a:r>
              <a:rPr lang="en-US" dirty="0"/>
              <a:t>Phil Howell – ERP Analyst </a:t>
            </a:r>
            <a:r>
              <a:rPr lang="en-US" sz="2400" dirty="0"/>
              <a:t>(HCM/Real Estate)</a:t>
            </a:r>
          </a:p>
          <a:p>
            <a:pPr marL="0" indent="0">
              <a:buNone/>
            </a:pPr>
            <a:r>
              <a:rPr lang="en-US" dirty="0"/>
              <a:t>Pedro Gonzales – Small Business Development</a:t>
            </a:r>
          </a:p>
          <a:p>
            <a:pPr marL="0" indent="0">
              <a:buNone/>
            </a:pPr>
            <a:r>
              <a:rPr lang="en-US" dirty="0"/>
              <a:t>Yvette Camel-Smith – Director of Procurement </a:t>
            </a:r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JDE Managed CNC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178351"/>
            <a:ext cx="8050130" cy="4998612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Small Business Requirement:</a:t>
            </a:r>
          </a:p>
          <a:p>
            <a:r>
              <a:rPr lang="en-US" dirty="0"/>
              <a:t>This project has been deemed “Exempt” from the Small Business Development Program since this is </a:t>
            </a:r>
            <a:r>
              <a:rPr lang="en-US"/>
              <a:t>a proprietary </a:t>
            </a:r>
            <a:r>
              <a:rPr lang="en-US" dirty="0"/>
              <a:t>software program.</a:t>
            </a:r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JDE Managed CNC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Procurement:</a:t>
            </a:r>
          </a:p>
          <a:p>
            <a:r>
              <a:rPr lang="en-US" dirty="0"/>
              <a:t>Request of Competitive Sealed Proposals (RFP) are due on March 22, 2017, no later than 11:00 A.M.</a:t>
            </a:r>
          </a:p>
          <a:p>
            <a:r>
              <a:rPr lang="en-US" dirty="0"/>
              <a:t>One original and five copies, packaged in one sealed envelope</a:t>
            </a:r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JDE Managed CNC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Selection Criteria</a:t>
            </a:r>
          </a:p>
          <a:p>
            <a:pPr marL="0" indent="0">
              <a:buNone/>
            </a:pPr>
            <a:r>
              <a:rPr lang="en-US" sz="2000" dirty="0"/>
              <a:t>The Port Commission will award the contract to the </a:t>
            </a:r>
            <a:r>
              <a:rPr lang="en-US" sz="2000" u="sng" dirty="0"/>
              <a:t>responsible</a:t>
            </a:r>
            <a:r>
              <a:rPr lang="en-US" sz="2000" dirty="0"/>
              <a:t> proposer that offers the </a:t>
            </a:r>
            <a:r>
              <a:rPr lang="en-US" sz="2000" u="sng" dirty="0"/>
              <a:t>best value</a:t>
            </a:r>
            <a:r>
              <a:rPr lang="en-US" sz="2000" dirty="0"/>
              <a:t> to the Port Authority.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Purchase Price-   25%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Vendor’s Reputation, Quality of Services and/or Product, Safety Record-    40%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Benefit to Port Authority-    22%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Small Business Participation and Local Business Participation-    10%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Overall Compliance with Port Authority Policies-   3%</a:t>
            </a:r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JDE Managed CNC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800630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General Scope of Services:</a:t>
            </a:r>
          </a:p>
          <a:p>
            <a:r>
              <a:rPr lang="en-US" dirty="0"/>
              <a:t>Managed JDE CNC Services;</a:t>
            </a:r>
          </a:p>
          <a:p>
            <a:r>
              <a:rPr lang="en-US" dirty="0"/>
              <a:t>Monthly JDE Developer Hours;</a:t>
            </a:r>
          </a:p>
          <a:p>
            <a:r>
              <a:rPr lang="en-US" dirty="0"/>
              <a:t>Annual Coverage for Three Years;</a:t>
            </a:r>
          </a:p>
          <a:p>
            <a:r>
              <a:rPr lang="en-US" dirty="0"/>
              <a:t>Additional CNC Hourly Rate;</a:t>
            </a:r>
          </a:p>
          <a:p>
            <a:r>
              <a:rPr lang="en-US" dirty="0"/>
              <a:t>Additional Developer Hourly Rate;</a:t>
            </a:r>
          </a:p>
        </p:txBody>
      </p:sp>
    </p:spTree>
    <p:extLst>
      <p:ext uri="{BB962C8B-B14F-4D97-AF65-F5344CB8AC3E}">
        <p14:creationId xmlns:p14="http://schemas.microsoft.com/office/powerpoint/2010/main" val="17792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124700" y="657533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4</a:t>
            </a:r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712437" y="2195211"/>
            <a:ext cx="3495675" cy="3556000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Chris Brown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Director IT - Applications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713.670.2400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procurement@poha.com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54A497B9BD41AC2523E827D10014" ma:contentTypeVersion="0" ma:contentTypeDescription="Create a new document." ma:contentTypeScope="" ma:versionID="f4b3bb479b7273dca3b65cfc9a564b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87B976-D5B5-40FB-9546-C0974EB0B46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A1ED13-83AF-49C8-A7EE-70120E3B5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3660</TotalTime>
  <Words>318</Words>
  <Application>Microsoft Office PowerPoint</Application>
  <PresentationFormat>On-screen Show (4:3)</PresentationFormat>
  <Paragraphs>65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PowerPoint Presentation</vt:lpstr>
      <vt:lpstr>PowerPoint Presentation</vt:lpstr>
      <vt:lpstr>JDE Managed CNC Services</vt:lpstr>
      <vt:lpstr>JDE Managed CNC Services</vt:lpstr>
      <vt:lpstr>JDE Managed CNC Services</vt:lpstr>
      <vt:lpstr>JDE Managed CNC Services</vt:lpstr>
      <vt:lpstr>JDE Managed CNC Services</vt:lpstr>
      <vt:lpstr>JDE Managed CNC Services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53</cp:revision>
  <cp:lastPrinted>2016-11-28T22:29:29Z</cp:lastPrinted>
  <dcterms:created xsi:type="dcterms:W3CDTF">2016-11-28T16:12:23Z</dcterms:created>
  <dcterms:modified xsi:type="dcterms:W3CDTF">2019-05-16T16:19:52Z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0x01010067E754A497B9BD41AC2523E827D10014</vt:lpwstr>
  </property>
  <property fmtid="{D5CDD505-2E9C-101B-9397-08002B2CF9AE}" pid="3" name="GS_AddingInProgress">
    <vt:lpwstr>True</vt:lpwstr>
  </property>
</Properties>
</file>