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7" r:id="rId4"/>
    <p:sldMasterId id="2147483672" r:id="rId5"/>
    <p:sldMasterId id="2147483684" r:id="rId6"/>
  </p:sldMasterIdLst>
  <p:notesMasterIdLst>
    <p:notesMasterId r:id="rId42"/>
  </p:notesMasterIdLst>
  <p:handoutMasterIdLst>
    <p:handoutMasterId r:id="rId43"/>
  </p:handoutMasterIdLst>
  <p:sldIdLst>
    <p:sldId id="271" r:id="rId7"/>
    <p:sldId id="273" r:id="rId8"/>
    <p:sldId id="274" r:id="rId9"/>
    <p:sldId id="275" r:id="rId10"/>
    <p:sldId id="276" r:id="rId11"/>
    <p:sldId id="296" r:id="rId12"/>
    <p:sldId id="297" r:id="rId13"/>
    <p:sldId id="298" r:id="rId14"/>
    <p:sldId id="277" r:id="rId15"/>
    <p:sldId id="299" r:id="rId16"/>
    <p:sldId id="300" r:id="rId17"/>
    <p:sldId id="301" r:id="rId18"/>
    <p:sldId id="292" r:id="rId19"/>
    <p:sldId id="291" r:id="rId20"/>
    <p:sldId id="361" r:id="rId21"/>
    <p:sldId id="362" r:id="rId22"/>
    <p:sldId id="360" r:id="rId23"/>
    <p:sldId id="287" r:id="rId24"/>
    <p:sldId id="285" r:id="rId25"/>
    <p:sldId id="293" r:id="rId26"/>
    <p:sldId id="283" r:id="rId27"/>
    <p:sldId id="284" r:id="rId28"/>
    <p:sldId id="286" r:id="rId29"/>
    <p:sldId id="289" r:id="rId30"/>
    <p:sldId id="281" r:id="rId31"/>
    <p:sldId id="288" r:id="rId32"/>
    <p:sldId id="310" r:id="rId33"/>
    <p:sldId id="312" r:id="rId34"/>
    <p:sldId id="356" r:id="rId35"/>
    <p:sldId id="355" r:id="rId36"/>
    <p:sldId id="311" r:id="rId37"/>
    <p:sldId id="358" r:id="rId38"/>
    <p:sldId id="359" r:id="rId39"/>
    <p:sldId id="295" r:id="rId40"/>
    <p:sldId id="263" r:id="rId41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1C36"/>
    <a:srgbClr val="1F34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882" autoAdjust="0"/>
    <p:restoredTop sz="94730" autoAdjust="0"/>
  </p:normalViewPr>
  <p:slideViewPr>
    <p:cSldViewPr snapToGrid="0" snapToObjects="1">
      <p:cViewPr varScale="1">
        <p:scale>
          <a:sx n="108" d="100"/>
          <a:sy n="108" d="100"/>
        </p:scale>
        <p:origin x="2328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7843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52792BFA-B74B-463B-AA3A-42CFB5FC8F5C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B61F2799-D21C-493C-B781-1A1B61E20A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20379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47974377-948D-4C0B-94B2-FF3F32B127D3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63638"/>
            <a:ext cx="4187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92B0138D-3943-4173-ABD4-EFF93AE2F9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68569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423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ctr"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042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986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6193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29CA608-F3D5-41BA-8A14-B104B90209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421780"/>
            <a:ext cx="9144000" cy="4014439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D39E61-F0F6-481B-8CE1-E458729A2A1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34154" y="1589054"/>
            <a:ext cx="2847103" cy="20998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5C2E6E-EFB2-46EF-A002-4C0E7595A8F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107134" y="1589054"/>
            <a:ext cx="2827020" cy="21043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698F98-07BF-4D26-842B-48EC4AA27AD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83766" y="1589053"/>
            <a:ext cx="2825194" cy="209986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237E233-3D6E-4EE9-99C7-B2B8C055D75A}"/>
              </a:ext>
            </a:extLst>
          </p:cNvPr>
          <p:cNvGrpSpPr/>
          <p:nvPr userDrawn="1"/>
        </p:nvGrpSpPr>
        <p:grpSpPr>
          <a:xfrm>
            <a:off x="245516" y="368564"/>
            <a:ext cx="8652595" cy="4493439"/>
            <a:chOff x="245516" y="368564"/>
            <a:chExt cx="8652595" cy="4493439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A2ECA1D1-6FA4-45FD-B102-2842B5AB0AA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45516" y="466049"/>
              <a:ext cx="8393735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7629A15-53DD-4B57-8BC0-717D7C0EA877}"/>
                </a:ext>
              </a:extLst>
            </p:cNvPr>
            <p:cNvGrpSpPr/>
            <p:nvPr userDrawn="1"/>
          </p:nvGrpSpPr>
          <p:grpSpPr>
            <a:xfrm>
              <a:off x="7611301" y="3599321"/>
              <a:ext cx="1286810" cy="1262682"/>
              <a:chOff x="7611301" y="3599321"/>
              <a:chExt cx="1286810" cy="1262682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BA8920D-71DB-434A-9D7F-2314B229051A}"/>
                  </a:ext>
                </a:extLst>
              </p:cNvPr>
              <p:cNvSpPr txBox="1"/>
              <p:nvPr/>
            </p:nvSpPr>
            <p:spPr>
              <a:xfrm>
                <a:off x="7611301" y="4354172"/>
                <a:ext cx="1151699" cy="5078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COMPLETED</a:t>
                </a:r>
              </a:p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WHARF 2 REHABILITATION</a:t>
                </a:r>
              </a:p>
            </p:txBody>
          </p: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ECFB2642-6292-4829-A625-83D1FCCF791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63000" y="3599321"/>
                <a:ext cx="135111" cy="947612"/>
              </a:xfrm>
              <a:prstGeom prst="straightConnector1">
                <a:avLst/>
              </a:prstGeom>
              <a:ln w="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A6D78533-55C0-4ED9-AF36-2970A12737C1}"/>
                </a:ext>
              </a:extLst>
            </p:cNvPr>
            <p:cNvCxnSpPr/>
            <p:nvPr userDrawn="1"/>
          </p:nvCxnSpPr>
          <p:spPr>
            <a:xfrm>
              <a:off x="3130906" y="1119226"/>
              <a:ext cx="5566867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436B3F0C-8E16-4CB1-8E3E-E23882C32A15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73050" y="1119226"/>
              <a:ext cx="2857856" cy="6096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F7FE9E5-7E62-4869-91AA-7E1ABA4F0B37}"/>
                </a:ext>
              </a:extLst>
            </p:cNvPr>
            <p:cNvSpPr txBox="1"/>
            <p:nvPr/>
          </p:nvSpPr>
          <p:spPr>
            <a:xfrm>
              <a:off x="5125666" y="732741"/>
              <a:ext cx="133228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WHARF 3  </a:t>
              </a:r>
            </a:p>
            <a:p>
              <a:pPr algn="ctr"/>
              <a:r>
                <a:rPr lang="en-US" sz="900" dirty="0">
                  <a:latin typeface="Arial" panose="020B0604020202020204" pitchFamily="34" charset="0"/>
                  <a:cs typeface="Arial" panose="020B0604020202020204" pitchFamily="34" charset="0"/>
                </a:rPr>
                <a:t>(666 LF)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DE4E160-CB2D-4712-BD99-D8C06E55F835}"/>
                </a:ext>
              </a:extLst>
            </p:cNvPr>
            <p:cNvSpPr txBox="1"/>
            <p:nvPr userDrawn="1"/>
          </p:nvSpPr>
          <p:spPr>
            <a:xfrm>
              <a:off x="874316" y="700475"/>
              <a:ext cx="133228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WHARF 4  </a:t>
              </a:r>
            </a:p>
            <a:p>
              <a:pPr algn="ctr"/>
              <a:r>
                <a:rPr lang="en-US" sz="900" dirty="0">
                  <a:latin typeface="Arial" panose="020B0604020202020204" pitchFamily="34" charset="0"/>
                  <a:cs typeface="Arial" panose="020B0604020202020204" pitchFamily="34" charset="0"/>
                </a:rPr>
                <a:t>(333 LF)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BAD05A3-A57A-451E-8F16-B451416E9BCC}"/>
                </a:ext>
              </a:extLst>
            </p:cNvPr>
            <p:cNvSpPr txBox="1"/>
            <p:nvPr userDrawn="1"/>
          </p:nvSpPr>
          <p:spPr>
            <a:xfrm>
              <a:off x="3028950" y="368564"/>
              <a:ext cx="235918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WHARF 3 REHABILITATION</a:t>
              </a:r>
            </a:p>
            <a:p>
              <a:pPr algn="ctr"/>
              <a:r>
                <a:rPr lang="en-US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(1,000 LF)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481175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3794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7044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47C393-0DCD-4881-92EA-F643D7B51A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731"/>
          <a:stretch/>
        </p:blipFill>
        <p:spPr>
          <a:xfrm>
            <a:off x="0" y="1571548"/>
            <a:ext cx="9144000" cy="3864671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FB5DB026-30AD-4828-87B0-75FBD59AD8B7}"/>
              </a:ext>
            </a:extLst>
          </p:cNvPr>
          <p:cNvSpPr/>
          <p:nvPr userDrawn="1"/>
        </p:nvSpPr>
        <p:spPr>
          <a:xfrm>
            <a:off x="273050" y="1565453"/>
            <a:ext cx="8489950" cy="2115199"/>
          </a:xfrm>
          <a:custGeom>
            <a:avLst/>
            <a:gdLst>
              <a:gd name="connsiteX0" fmla="*/ 0 w 8489950"/>
              <a:gd name="connsiteY0" fmla="*/ 0 h 1625600"/>
              <a:gd name="connsiteX1" fmla="*/ 8489950 w 8489950"/>
              <a:gd name="connsiteY1" fmla="*/ 0 h 1625600"/>
              <a:gd name="connsiteX2" fmla="*/ 8489950 w 8489950"/>
              <a:gd name="connsiteY2" fmla="*/ 1625600 h 1625600"/>
              <a:gd name="connsiteX3" fmla="*/ 0 w 8489950"/>
              <a:gd name="connsiteY3" fmla="*/ 1625600 h 1625600"/>
              <a:gd name="connsiteX4" fmla="*/ 0 w 8489950"/>
              <a:gd name="connsiteY4" fmla="*/ 0 h 1625600"/>
              <a:gd name="connsiteX0" fmla="*/ 0 w 8489950"/>
              <a:gd name="connsiteY0" fmla="*/ 31750 h 1657350"/>
              <a:gd name="connsiteX1" fmla="*/ 8470900 w 8489950"/>
              <a:gd name="connsiteY1" fmla="*/ 0 h 1657350"/>
              <a:gd name="connsiteX2" fmla="*/ 8489950 w 8489950"/>
              <a:gd name="connsiteY2" fmla="*/ 1657350 h 1657350"/>
              <a:gd name="connsiteX3" fmla="*/ 0 w 8489950"/>
              <a:gd name="connsiteY3" fmla="*/ 1657350 h 1657350"/>
              <a:gd name="connsiteX4" fmla="*/ 0 w 8489950"/>
              <a:gd name="connsiteY4" fmla="*/ 31750 h 1657350"/>
              <a:gd name="connsiteX0" fmla="*/ 0 w 8489950"/>
              <a:gd name="connsiteY0" fmla="*/ 50800 h 1657350"/>
              <a:gd name="connsiteX1" fmla="*/ 8470900 w 8489950"/>
              <a:gd name="connsiteY1" fmla="*/ 0 h 1657350"/>
              <a:gd name="connsiteX2" fmla="*/ 8489950 w 8489950"/>
              <a:gd name="connsiteY2" fmla="*/ 1657350 h 1657350"/>
              <a:gd name="connsiteX3" fmla="*/ 0 w 8489950"/>
              <a:gd name="connsiteY3" fmla="*/ 1657350 h 1657350"/>
              <a:gd name="connsiteX4" fmla="*/ 0 w 8489950"/>
              <a:gd name="connsiteY4" fmla="*/ 50800 h 1657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89950" h="1657350">
                <a:moveTo>
                  <a:pt x="0" y="50800"/>
                </a:moveTo>
                <a:lnTo>
                  <a:pt x="8470900" y="0"/>
                </a:lnTo>
                <a:lnTo>
                  <a:pt x="8489950" y="1657350"/>
                </a:lnTo>
                <a:lnTo>
                  <a:pt x="0" y="1657350"/>
                </a:lnTo>
                <a:lnTo>
                  <a:pt x="0" y="50800"/>
                </a:lnTo>
                <a:close/>
              </a:path>
            </a:pathLst>
          </a:cu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557AA8C-2995-414C-BC2A-F9D7813EDD7A}"/>
              </a:ext>
            </a:extLst>
          </p:cNvPr>
          <p:cNvGrpSpPr/>
          <p:nvPr userDrawn="1"/>
        </p:nvGrpSpPr>
        <p:grpSpPr>
          <a:xfrm>
            <a:off x="245516" y="368564"/>
            <a:ext cx="8652595" cy="4493439"/>
            <a:chOff x="245516" y="368564"/>
            <a:chExt cx="8652595" cy="4493439"/>
          </a:xfrm>
        </p:grpSpPr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707E6663-DD79-4941-9FF8-88F89ED0C4A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45516" y="466049"/>
              <a:ext cx="8393735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7267BD5-CD02-42DE-B95E-087336A21759}"/>
                </a:ext>
              </a:extLst>
            </p:cNvPr>
            <p:cNvGrpSpPr/>
            <p:nvPr userDrawn="1"/>
          </p:nvGrpSpPr>
          <p:grpSpPr>
            <a:xfrm>
              <a:off x="7611301" y="3599321"/>
              <a:ext cx="1286810" cy="1262682"/>
              <a:chOff x="7611301" y="3599321"/>
              <a:chExt cx="1286810" cy="1262682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98D0D47-D2BD-4832-9D79-B6E6F46907FC}"/>
                  </a:ext>
                </a:extLst>
              </p:cNvPr>
              <p:cNvSpPr txBox="1"/>
              <p:nvPr/>
            </p:nvSpPr>
            <p:spPr>
              <a:xfrm>
                <a:off x="7611301" y="4354172"/>
                <a:ext cx="1151699" cy="5078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COMPLETED</a:t>
                </a:r>
              </a:p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WHARF 2 REHABILITATION</a:t>
                </a:r>
              </a:p>
            </p:txBody>
          </p: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2A52FFB2-3FB5-4850-973E-3B6631F3A72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63000" y="3599321"/>
                <a:ext cx="135111" cy="947612"/>
              </a:xfrm>
              <a:prstGeom prst="straightConnector1">
                <a:avLst/>
              </a:prstGeom>
              <a:ln w="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9F2B3DA1-3966-4211-A9C8-B100F8A2B093}"/>
                </a:ext>
              </a:extLst>
            </p:cNvPr>
            <p:cNvCxnSpPr/>
            <p:nvPr userDrawn="1"/>
          </p:nvCxnSpPr>
          <p:spPr>
            <a:xfrm>
              <a:off x="3130906" y="1119226"/>
              <a:ext cx="5566867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25B692DE-D958-4DD6-86CC-C0E3A9864A65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73050" y="1119226"/>
              <a:ext cx="2857856" cy="6096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02C6F05-032A-4A6C-9016-6CE33C25C1AD}"/>
                </a:ext>
              </a:extLst>
            </p:cNvPr>
            <p:cNvSpPr txBox="1"/>
            <p:nvPr/>
          </p:nvSpPr>
          <p:spPr>
            <a:xfrm>
              <a:off x="5125666" y="732741"/>
              <a:ext cx="133228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WHARF 3  </a:t>
              </a:r>
            </a:p>
            <a:p>
              <a:pPr algn="ctr"/>
              <a:r>
                <a:rPr lang="en-US" sz="900" dirty="0">
                  <a:latin typeface="Arial" panose="020B0604020202020204" pitchFamily="34" charset="0"/>
                  <a:cs typeface="Arial" panose="020B0604020202020204" pitchFamily="34" charset="0"/>
                </a:rPr>
                <a:t>(666 LF)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5EE1FC1-86FA-4C16-B55E-F8BB06E66E3F}"/>
                </a:ext>
              </a:extLst>
            </p:cNvPr>
            <p:cNvSpPr txBox="1"/>
            <p:nvPr userDrawn="1"/>
          </p:nvSpPr>
          <p:spPr>
            <a:xfrm>
              <a:off x="874316" y="700475"/>
              <a:ext cx="133228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WHARF 4  </a:t>
              </a:r>
            </a:p>
            <a:p>
              <a:pPr algn="ctr"/>
              <a:r>
                <a:rPr lang="en-US" sz="900" dirty="0">
                  <a:latin typeface="Arial" panose="020B0604020202020204" pitchFamily="34" charset="0"/>
                  <a:cs typeface="Arial" panose="020B0604020202020204" pitchFamily="34" charset="0"/>
                </a:rPr>
                <a:t>(333 LF)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616F0B3-0277-4826-B7EA-DB2BF27A8473}"/>
                </a:ext>
              </a:extLst>
            </p:cNvPr>
            <p:cNvSpPr txBox="1"/>
            <p:nvPr userDrawn="1"/>
          </p:nvSpPr>
          <p:spPr>
            <a:xfrm>
              <a:off x="3028950" y="368564"/>
              <a:ext cx="235918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WHARF 3 REHABILITATION</a:t>
              </a:r>
            </a:p>
            <a:p>
              <a:pPr algn="ctr"/>
              <a:r>
                <a:rPr lang="en-US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(1,000 LF)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624753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0925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6812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315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846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D8E14CF-3FDC-43F5-88F9-A287055FA206}"/>
              </a:ext>
            </a:extLst>
          </p:cNvPr>
          <p:cNvSpPr/>
          <p:nvPr userDrawn="1"/>
        </p:nvSpPr>
        <p:spPr>
          <a:xfrm>
            <a:off x="4271849" y="3625850"/>
            <a:ext cx="452554" cy="1844674"/>
          </a:xfrm>
          <a:custGeom>
            <a:avLst/>
            <a:gdLst>
              <a:gd name="connsiteX0" fmla="*/ 0 w 600075"/>
              <a:gd name="connsiteY0" fmla="*/ 0 h 1241045"/>
              <a:gd name="connsiteX1" fmla="*/ 600075 w 600075"/>
              <a:gd name="connsiteY1" fmla="*/ 0 h 1241045"/>
              <a:gd name="connsiteX2" fmla="*/ 600075 w 600075"/>
              <a:gd name="connsiteY2" fmla="*/ 1241045 h 1241045"/>
              <a:gd name="connsiteX3" fmla="*/ 0 w 600075"/>
              <a:gd name="connsiteY3" fmla="*/ 1241045 h 1241045"/>
              <a:gd name="connsiteX4" fmla="*/ 0 w 600075"/>
              <a:gd name="connsiteY4" fmla="*/ 0 h 1241045"/>
              <a:gd name="connsiteX0" fmla="*/ 0 w 600075"/>
              <a:gd name="connsiteY0" fmla="*/ 0 h 1241045"/>
              <a:gd name="connsiteX1" fmla="*/ 600075 w 600075"/>
              <a:gd name="connsiteY1" fmla="*/ 0 h 1241045"/>
              <a:gd name="connsiteX2" fmla="*/ 600075 w 600075"/>
              <a:gd name="connsiteY2" fmla="*/ 1241045 h 1241045"/>
              <a:gd name="connsiteX3" fmla="*/ 590550 w 600075"/>
              <a:gd name="connsiteY3" fmla="*/ 1231900 h 1241045"/>
              <a:gd name="connsiteX4" fmla="*/ 0 w 600075"/>
              <a:gd name="connsiteY4" fmla="*/ 1241045 h 1241045"/>
              <a:gd name="connsiteX5" fmla="*/ 0 w 600075"/>
              <a:gd name="connsiteY5" fmla="*/ 0 h 1241045"/>
              <a:gd name="connsiteX0" fmla="*/ 0 w 628650"/>
              <a:gd name="connsiteY0" fmla="*/ 0 h 1720850"/>
              <a:gd name="connsiteX1" fmla="*/ 600075 w 628650"/>
              <a:gd name="connsiteY1" fmla="*/ 0 h 1720850"/>
              <a:gd name="connsiteX2" fmla="*/ 600075 w 628650"/>
              <a:gd name="connsiteY2" fmla="*/ 1241045 h 1720850"/>
              <a:gd name="connsiteX3" fmla="*/ 628650 w 628650"/>
              <a:gd name="connsiteY3" fmla="*/ 1720850 h 1720850"/>
              <a:gd name="connsiteX4" fmla="*/ 0 w 628650"/>
              <a:gd name="connsiteY4" fmla="*/ 1241045 h 1720850"/>
              <a:gd name="connsiteX5" fmla="*/ 0 w 628650"/>
              <a:gd name="connsiteY5" fmla="*/ 0 h 1720850"/>
              <a:gd name="connsiteX0" fmla="*/ 0 w 628650"/>
              <a:gd name="connsiteY0" fmla="*/ 0 h 1720850"/>
              <a:gd name="connsiteX1" fmla="*/ 600075 w 628650"/>
              <a:gd name="connsiteY1" fmla="*/ 0 h 1720850"/>
              <a:gd name="connsiteX2" fmla="*/ 615950 w 628650"/>
              <a:gd name="connsiteY2" fmla="*/ 1218820 h 1720850"/>
              <a:gd name="connsiteX3" fmla="*/ 628650 w 628650"/>
              <a:gd name="connsiteY3" fmla="*/ 1720850 h 1720850"/>
              <a:gd name="connsiteX4" fmla="*/ 0 w 628650"/>
              <a:gd name="connsiteY4" fmla="*/ 1241045 h 1720850"/>
              <a:gd name="connsiteX5" fmla="*/ 0 w 628650"/>
              <a:gd name="connsiteY5" fmla="*/ 0 h 1720850"/>
              <a:gd name="connsiteX0" fmla="*/ 0 w 628650"/>
              <a:gd name="connsiteY0" fmla="*/ 0 h 1720850"/>
              <a:gd name="connsiteX1" fmla="*/ 600075 w 628650"/>
              <a:gd name="connsiteY1" fmla="*/ 0 h 1720850"/>
              <a:gd name="connsiteX2" fmla="*/ 615950 w 628650"/>
              <a:gd name="connsiteY2" fmla="*/ 1218820 h 1720850"/>
              <a:gd name="connsiteX3" fmla="*/ 606424 w 628650"/>
              <a:gd name="connsiteY3" fmla="*/ 1212849 h 1720850"/>
              <a:gd name="connsiteX4" fmla="*/ 628650 w 628650"/>
              <a:gd name="connsiteY4" fmla="*/ 1720850 h 1720850"/>
              <a:gd name="connsiteX5" fmla="*/ 0 w 628650"/>
              <a:gd name="connsiteY5" fmla="*/ 1241045 h 1720850"/>
              <a:gd name="connsiteX6" fmla="*/ 0 w 628650"/>
              <a:gd name="connsiteY6" fmla="*/ 0 h 1720850"/>
              <a:gd name="connsiteX0" fmla="*/ 0 w 628650"/>
              <a:gd name="connsiteY0" fmla="*/ 0 h 1720850"/>
              <a:gd name="connsiteX1" fmla="*/ 600075 w 628650"/>
              <a:gd name="connsiteY1" fmla="*/ 0 h 1720850"/>
              <a:gd name="connsiteX2" fmla="*/ 615950 w 628650"/>
              <a:gd name="connsiteY2" fmla="*/ 1218820 h 1720850"/>
              <a:gd name="connsiteX3" fmla="*/ 463549 w 628650"/>
              <a:gd name="connsiteY3" fmla="*/ 1292224 h 1720850"/>
              <a:gd name="connsiteX4" fmla="*/ 628650 w 628650"/>
              <a:gd name="connsiteY4" fmla="*/ 1720850 h 1720850"/>
              <a:gd name="connsiteX5" fmla="*/ 0 w 628650"/>
              <a:gd name="connsiteY5" fmla="*/ 1241045 h 1720850"/>
              <a:gd name="connsiteX6" fmla="*/ 0 w 628650"/>
              <a:gd name="connsiteY6" fmla="*/ 0 h 1720850"/>
              <a:gd name="connsiteX0" fmla="*/ 0 w 635000"/>
              <a:gd name="connsiteY0" fmla="*/ 0 h 1720850"/>
              <a:gd name="connsiteX1" fmla="*/ 600075 w 635000"/>
              <a:gd name="connsiteY1" fmla="*/ 0 h 1720850"/>
              <a:gd name="connsiteX2" fmla="*/ 635000 w 635000"/>
              <a:gd name="connsiteY2" fmla="*/ 1183895 h 1720850"/>
              <a:gd name="connsiteX3" fmla="*/ 463549 w 635000"/>
              <a:gd name="connsiteY3" fmla="*/ 1292224 h 1720850"/>
              <a:gd name="connsiteX4" fmla="*/ 628650 w 635000"/>
              <a:gd name="connsiteY4" fmla="*/ 1720850 h 1720850"/>
              <a:gd name="connsiteX5" fmla="*/ 0 w 635000"/>
              <a:gd name="connsiteY5" fmla="*/ 1241045 h 1720850"/>
              <a:gd name="connsiteX6" fmla="*/ 0 w 635000"/>
              <a:gd name="connsiteY6" fmla="*/ 0 h 1720850"/>
              <a:gd name="connsiteX0" fmla="*/ 0 w 635000"/>
              <a:gd name="connsiteY0" fmla="*/ 0 h 1720850"/>
              <a:gd name="connsiteX1" fmla="*/ 600075 w 635000"/>
              <a:gd name="connsiteY1" fmla="*/ 0 h 1720850"/>
              <a:gd name="connsiteX2" fmla="*/ 635000 w 635000"/>
              <a:gd name="connsiteY2" fmla="*/ 1183895 h 1720850"/>
              <a:gd name="connsiteX3" fmla="*/ 628649 w 635000"/>
              <a:gd name="connsiteY3" fmla="*/ 1177924 h 1720850"/>
              <a:gd name="connsiteX4" fmla="*/ 463549 w 635000"/>
              <a:gd name="connsiteY4" fmla="*/ 1292224 h 1720850"/>
              <a:gd name="connsiteX5" fmla="*/ 628650 w 635000"/>
              <a:gd name="connsiteY5" fmla="*/ 1720850 h 1720850"/>
              <a:gd name="connsiteX6" fmla="*/ 0 w 635000"/>
              <a:gd name="connsiteY6" fmla="*/ 1241045 h 1720850"/>
              <a:gd name="connsiteX7" fmla="*/ 0 w 635000"/>
              <a:gd name="connsiteY7" fmla="*/ 0 h 1720850"/>
              <a:gd name="connsiteX0" fmla="*/ 0 w 635000"/>
              <a:gd name="connsiteY0" fmla="*/ 0 h 1720850"/>
              <a:gd name="connsiteX1" fmla="*/ 600075 w 635000"/>
              <a:gd name="connsiteY1" fmla="*/ 0 h 1720850"/>
              <a:gd name="connsiteX2" fmla="*/ 635000 w 635000"/>
              <a:gd name="connsiteY2" fmla="*/ 1183895 h 1720850"/>
              <a:gd name="connsiteX3" fmla="*/ 523874 w 635000"/>
              <a:gd name="connsiteY3" fmla="*/ 1212849 h 1720850"/>
              <a:gd name="connsiteX4" fmla="*/ 463549 w 635000"/>
              <a:gd name="connsiteY4" fmla="*/ 1292224 h 1720850"/>
              <a:gd name="connsiteX5" fmla="*/ 628650 w 635000"/>
              <a:gd name="connsiteY5" fmla="*/ 1720850 h 1720850"/>
              <a:gd name="connsiteX6" fmla="*/ 0 w 635000"/>
              <a:gd name="connsiteY6" fmla="*/ 1241045 h 1720850"/>
              <a:gd name="connsiteX7" fmla="*/ 0 w 635000"/>
              <a:gd name="connsiteY7" fmla="*/ 0 h 1720850"/>
              <a:gd name="connsiteX0" fmla="*/ 0 w 635000"/>
              <a:gd name="connsiteY0" fmla="*/ 0 h 1720850"/>
              <a:gd name="connsiteX1" fmla="*/ 600075 w 635000"/>
              <a:gd name="connsiteY1" fmla="*/ 0 h 1720850"/>
              <a:gd name="connsiteX2" fmla="*/ 635000 w 635000"/>
              <a:gd name="connsiteY2" fmla="*/ 1101345 h 1720850"/>
              <a:gd name="connsiteX3" fmla="*/ 523874 w 635000"/>
              <a:gd name="connsiteY3" fmla="*/ 1212849 h 1720850"/>
              <a:gd name="connsiteX4" fmla="*/ 463549 w 635000"/>
              <a:gd name="connsiteY4" fmla="*/ 1292224 h 1720850"/>
              <a:gd name="connsiteX5" fmla="*/ 628650 w 635000"/>
              <a:gd name="connsiteY5" fmla="*/ 1720850 h 1720850"/>
              <a:gd name="connsiteX6" fmla="*/ 0 w 635000"/>
              <a:gd name="connsiteY6" fmla="*/ 1241045 h 1720850"/>
              <a:gd name="connsiteX7" fmla="*/ 0 w 635000"/>
              <a:gd name="connsiteY7" fmla="*/ 0 h 1720850"/>
              <a:gd name="connsiteX0" fmla="*/ 0 w 635000"/>
              <a:gd name="connsiteY0" fmla="*/ 0 h 1720850"/>
              <a:gd name="connsiteX1" fmla="*/ 600075 w 635000"/>
              <a:gd name="connsiteY1" fmla="*/ 0 h 1720850"/>
              <a:gd name="connsiteX2" fmla="*/ 635000 w 635000"/>
              <a:gd name="connsiteY2" fmla="*/ 1101345 h 1720850"/>
              <a:gd name="connsiteX3" fmla="*/ 634999 w 635000"/>
              <a:gd name="connsiteY3" fmla="*/ 1168399 h 1720850"/>
              <a:gd name="connsiteX4" fmla="*/ 463549 w 635000"/>
              <a:gd name="connsiteY4" fmla="*/ 1292224 h 1720850"/>
              <a:gd name="connsiteX5" fmla="*/ 628650 w 635000"/>
              <a:gd name="connsiteY5" fmla="*/ 1720850 h 1720850"/>
              <a:gd name="connsiteX6" fmla="*/ 0 w 635000"/>
              <a:gd name="connsiteY6" fmla="*/ 1241045 h 1720850"/>
              <a:gd name="connsiteX7" fmla="*/ 0 w 635000"/>
              <a:gd name="connsiteY7" fmla="*/ 0 h 1720850"/>
              <a:gd name="connsiteX0" fmla="*/ 0 w 635000"/>
              <a:gd name="connsiteY0" fmla="*/ 0 h 1720850"/>
              <a:gd name="connsiteX1" fmla="*/ 600075 w 635000"/>
              <a:gd name="connsiteY1" fmla="*/ 0 h 1720850"/>
              <a:gd name="connsiteX2" fmla="*/ 635000 w 635000"/>
              <a:gd name="connsiteY2" fmla="*/ 1101345 h 1720850"/>
              <a:gd name="connsiteX3" fmla="*/ 634999 w 635000"/>
              <a:gd name="connsiteY3" fmla="*/ 1168399 h 1720850"/>
              <a:gd name="connsiteX4" fmla="*/ 622299 w 635000"/>
              <a:gd name="connsiteY4" fmla="*/ 1216024 h 1720850"/>
              <a:gd name="connsiteX5" fmla="*/ 628650 w 635000"/>
              <a:gd name="connsiteY5" fmla="*/ 1720850 h 1720850"/>
              <a:gd name="connsiteX6" fmla="*/ 0 w 635000"/>
              <a:gd name="connsiteY6" fmla="*/ 1241045 h 1720850"/>
              <a:gd name="connsiteX7" fmla="*/ 0 w 635000"/>
              <a:gd name="connsiteY7" fmla="*/ 0 h 1720850"/>
              <a:gd name="connsiteX0" fmla="*/ 3176 w 638176"/>
              <a:gd name="connsiteY0" fmla="*/ 0 h 1720850"/>
              <a:gd name="connsiteX1" fmla="*/ 603251 w 638176"/>
              <a:gd name="connsiteY1" fmla="*/ 0 h 1720850"/>
              <a:gd name="connsiteX2" fmla="*/ 638176 w 638176"/>
              <a:gd name="connsiteY2" fmla="*/ 1101345 h 1720850"/>
              <a:gd name="connsiteX3" fmla="*/ 638175 w 638176"/>
              <a:gd name="connsiteY3" fmla="*/ 1168399 h 1720850"/>
              <a:gd name="connsiteX4" fmla="*/ 625475 w 638176"/>
              <a:gd name="connsiteY4" fmla="*/ 1216024 h 1720850"/>
              <a:gd name="connsiteX5" fmla="*/ 631826 w 638176"/>
              <a:gd name="connsiteY5" fmla="*/ 1720850 h 1720850"/>
              <a:gd name="connsiteX6" fmla="*/ 3176 w 638176"/>
              <a:gd name="connsiteY6" fmla="*/ 1241045 h 1720850"/>
              <a:gd name="connsiteX7" fmla="*/ 0 w 638176"/>
              <a:gd name="connsiteY7" fmla="*/ 1244599 h 1720850"/>
              <a:gd name="connsiteX8" fmla="*/ 3176 w 638176"/>
              <a:gd name="connsiteY8" fmla="*/ 0 h 1720850"/>
              <a:gd name="connsiteX0" fmla="*/ 7 w 635007"/>
              <a:gd name="connsiteY0" fmla="*/ 0 h 1720850"/>
              <a:gd name="connsiteX1" fmla="*/ 600082 w 635007"/>
              <a:gd name="connsiteY1" fmla="*/ 0 h 1720850"/>
              <a:gd name="connsiteX2" fmla="*/ 635007 w 635007"/>
              <a:gd name="connsiteY2" fmla="*/ 1101345 h 1720850"/>
              <a:gd name="connsiteX3" fmla="*/ 635006 w 635007"/>
              <a:gd name="connsiteY3" fmla="*/ 1168399 h 1720850"/>
              <a:gd name="connsiteX4" fmla="*/ 622306 w 635007"/>
              <a:gd name="connsiteY4" fmla="*/ 1216024 h 1720850"/>
              <a:gd name="connsiteX5" fmla="*/ 628657 w 635007"/>
              <a:gd name="connsiteY5" fmla="*/ 1720850 h 1720850"/>
              <a:gd name="connsiteX6" fmla="*/ 7 w 635007"/>
              <a:gd name="connsiteY6" fmla="*/ 1241045 h 1720850"/>
              <a:gd name="connsiteX7" fmla="*/ 136531 w 635007"/>
              <a:gd name="connsiteY7" fmla="*/ 1060449 h 1720850"/>
              <a:gd name="connsiteX8" fmla="*/ 7 w 635007"/>
              <a:gd name="connsiteY8" fmla="*/ 0 h 1720850"/>
              <a:gd name="connsiteX0" fmla="*/ 7 w 635007"/>
              <a:gd name="connsiteY0" fmla="*/ 0 h 1720850"/>
              <a:gd name="connsiteX1" fmla="*/ 600082 w 635007"/>
              <a:gd name="connsiteY1" fmla="*/ 0 h 1720850"/>
              <a:gd name="connsiteX2" fmla="*/ 635007 w 635007"/>
              <a:gd name="connsiteY2" fmla="*/ 1101345 h 1720850"/>
              <a:gd name="connsiteX3" fmla="*/ 635006 w 635007"/>
              <a:gd name="connsiteY3" fmla="*/ 1168399 h 1720850"/>
              <a:gd name="connsiteX4" fmla="*/ 622306 w 635007"/>
              <a:gd name="connsiteY4" fmla="*/ 1216024 h 1720850"/>
              <a:gd name="connsiteX5" fmla="*/ 628657 w 635007"/>
              <a:gd name="connsiteY5" fmla="*/ 1720850 h 1720850"/>
              <a:gd name="connsiteX6" fmla="*/ 542932 w 635007"/>
              <a:gd name="connsiteY6" fmla="*/ 1717295 h 1720850"/>
              <a:gd name="connsiteX7" fmla="*/ 136531 w 635007"/>
              <a:gd name="connsiteY7" fmla="*/ 1060449 h 1720850"/>
              <a:gd name="connsiteX8" fmla="*/ 7 w 635007"/>
              <a:gd name="connsiteY8" fmla="*/ 0 h 1720850"/>
              <a:gd name="connsiteX0" fmla="*/ 18293 w 653293"/>
              <a:gd name="connsiteY0" fmla="*/ 0 h 1720850"/>
              <a:gd name="connsiteX1" fmla="*/ 618368 w 653293"/>
              <a:gd name="connsiteY1" fmla="*/ 0 h 1720850"/>
              <a:gd name="connsiteX2" fmla="*/ 653293 w 653293"/>
              <a:gd name="connsiteY2" fmla="*/ 1101345 h 1720850"/>
              <a:gd name="connsiteX3" fmla="*/ 653292 w 653293"/>
              <a:gd name="connsiteY3" fmla="*/ 1168399 h 1720850"/>
              <a:gd name="connsiteX4" fmla="*/ 640592 w 653293"/>
              <a:gd name="connsiteY4" fmla="*/ 1216024 h 1720850"/>
              <a:gd name="connsiteX5" fmla="*/ 646943 w 653293"/>
              <a:gd name="connsiteY5" fmla="*/ 1720850 h 1720850"/>
              <a:gd name="connsiteX6" fmla="*/ 561218 w 653293"/>
              <a:gd name="connsiteY6" fmla="*/ 1717295 h 1720850"/>
              <a:gd name="connsiteX7" fmla="*/ 154817 w 653293"/>
              <a:gd name="connsiteY7" fmla="*/ 1060449 h 1720850"/>
              <a:gd name="connsiteX8" fmla="*/ 154817 w 653293"/>
              <a:gd name="connsiteY8" fmla="*/ 1060449 h 1720850"/>
              <a:gd name="connsiteX9" fmla="*/ 18293 w 653293"/>
              <a:gd name="connsiteY9" fmla="*/ 0 h 1720850"/>
              <a:gd name="connsiteX0" fmla="*/ 8885 w 643885"/>
              <a:gd name="connsiteY0" fmla="*/ 0 h 1733549"/>
              <a:gd name="connsiteX1" fmla="*/ 608960 w 643885"/>
              <a:gd name="connsiteY1" fmla="*/ 0 h 1733549"/>
              <a:gd name="connsiteX2" fmla="*/ 643885 w 643885"/>
              <a:gd name="connsiteY2" fmla="*/ 1101345 h 1733549"/>
              <a:gd name="connsiteX3" fmla="*/ 643884 w 643885"/>
              <a:gd name="connsiteY3" fmla="*/ 1168399 h 1733549"/>
              <a:gd name="connsiteX4" fmla="*/ 631184 w 643885"/>
              <a:gd name="connsiteY4" fmla="*/ 1216024 h 1733549"/>
              <a:gd name="connsiteX5" fmla="*/ 637535 w 643885"/>
              <a:gd name="connsiteY5" fmla="*/ 1720850 h 1733549"/>
              <a:gd name="connsiteX6" fmla="*/ 551810 w 643885"/>
              <a:gd name="connsiteY6" fmla="*/ 1717295 h 1733549"/>
              <a:gd name="connsiteX7" fmla="*/ 145409 w 643885"/>
              <a:gd name="connsiteY7" fmla="*/ 1060449 h 1733549"/>
              <a:gd name="connsiteX8" fmla="*/ 405759 w 643885"/>
              <a:gd name="connsiteY8" fmla="*/ 1733549 h 1733549"/>
              <a:gd name="connsiteX9" fmla="*/ 8885 w 643885"/>
              <a:gd name="connsiteY9" fmla="*/ 0 h 1733549"/>
              <a:gd name="connsiteX0" fmla="*/ 13072 w 648072"/>
              <a:gd name="connsiteY0" fmla="*/ 0 h 1720850"/>
              <a:gd name="connsiteX1" fmla="*/ 613147 w 648072"/>
              <a:gd name="connsiteY1" fmla="*/ 0 h 1720850"/>
              <a:gd name="connsiteX2" fmla="*/ 648072 w 648072"/>
              <a:gd name="connsiteY2" fmla="*/ 1101345 h 1720850"/>
              <a:gd name="connsiteX3" fmla="*/ 648071 w 648072"/>
              <a:gd name="connsiteY3" fmla="*/ 1168399 h 1720850"/>
              <a:gd name="connsiteX4" fmla="*/ 635371 w 648072"/>
              <a:gd name="connsiteY4" fmla="*/ 1216024 h 1720850"/>
              <a:gd name="connsiteX5" fmla="*/ 641722 w 648072"/>
              <a:gd name="connsiteY5" fmla="*/ 1720850 h 1720850"/>
              <a:gd name="connsiteX6" fmla="*/ 555997 w 648072"/>
              <a:gd name="connsiteY6" fmla="*/ 1717295 h 1720850"/>
              <a:gd name="connsiteX7" fmla="*/ 149596 w 648072"/>
              <a:gd name="connsiteY7" fmla="*/ 1060449 h 1720850"/>
              <a:gd name="connsiteX8" fmla="*/ 248021 w 648072"/>
              <a:gd name="connsiteY8" fmla="*/ 939799 h 1720850"/>
              <a:gd name="connsiteX9" fmla="*/ 13072 w 648072"/>
              <a:gd name="connsiteY9" fmla="*/ 0 h 1720850"/>
              <a:gd name="connsiteX0" fmla="*/ 13072 w 648072"/>
              <a:gd name="connsiteY0" fmla="*/ 0 h 1720850"/>
              <a:gd name="connsiteX1" fmla="*/ 613147 w 648072"/>
              <a:gd name="connsiteY1" fmla="*/ 0 h 1720850"/>
              <a:gd name="connsiteX2" fmla="*/ 648072 w 648072"/>
              <a:gd name="connsiteY2" fmla="*/ 1101345 h 1720850"/>
              <a:gd name="connsiteX3" fmla="*/ 648071 w 648072"/>
              <a:gd name="connsiteY3" fmla="*/ 1168399 h 1720850"/>
              <a:gd name="connsiteX4" fmla="*/ 635371 w 648072"/>
              <a:gd name="connsiteY4" fmla="*/ 1216024 h 1720850"/>
              <a:gd name="connsiteX5" fmla="*/ 641722 w 648072"/>
              <a:gd name="connsiteY5" fmla="*/ 1720850 h 1720850"/>
              <a:gd name="connsiteX6" fmla="*/ 555997 w 648072"/>
              <a:gd name="connsiteY6" fmla="*/ 1717295 h 1720850"/>
              <a:gd name="connsiteX7" fmla="*/ 406771 w 648072"/>
              <a:gd name="connsiteY7" fmla="*/ 1720849 h 1720850"/>
              <a:gd name="connsiteX8" fmla="*/ 248021 w 648072"/>
              <a:gd name="connsiteY8" fmla="*/ 939799 h 1720850"/>
              <a:gd name="connsiteX9" fmla="*/ 13072 w 648072"/>
              <a:gd name="connsiteY9" fmla="*/ 0 h 1720850"/>
              <a:gd name="connsiteX0" fmla="*/ 8775 w 643775"/>
              <a:gd name="connsiteY0" fmla="*/ 0 h 1720850"/>
              <a:gd name="connsiteX1" fmla="*/ 608850 w 643775"/>
              <a:gd name="connsiteY1" fmla="*/ 0 h 1720850"/>
              <a:gd name="connsiteX2" fmla="*/ 643775 w 643775"/>
              <a:gd name="connsiteY2" fmla="*/ 1101345 h 1720850"/>
              <a:gd name="connsiteX3" fmla="*/ 643774 w 643775"/>
              <a:gd name="connsiteY3" fmla="*/ 1168399 h 1720850"/>
              <a:gd name="connsiteX4" fmla="*/ 631074 w 643775"/>
              <a:gd name="connsiteY4" fmla="*/ 1216024 h 1720850"/>
              <a:gd name="connsiteX5" fmla="*/ 637425 w 643775"/>
              <a:gd name="connsiteY5" fmla="*/ 1720850 h 1720850"/>
              <a:gd name="connsiteX6" fmla="*/ 551700 w 643775"/>
              <a:gd name="connsiteY6" fmla="*/ 1717295 h 1720850"/>
              <a:gd name="connsiteX7" fmla="*/ 402474 w 643775"/>
              <a:gd name="connsiteY7" fmla="*/ 1720849 h 1720850"/>
              <a:gd name="connsiteX8" fmla="*/ 411999 w 643775"/>
              <a:gd name="connsiteY8" fmla="*/ 1454149 h 1720850"/>
              <a:gd name="connsiteX9" fmla="*/ 8775 w 643775"/>
              <a:gd name="connsiteY9" fmla="*/ 0 h 1720850"/>
              <a:gd name="connsiteX0" fmla="*/ 2222 w 637222"/>
              <a:gd name="connsiteY0" fmla="*/ 0 h 1720850"/>
              <a:gd name="connsiteX1" fmla="*/ 602297 w 637222"/>
              <a:gd name="connsiteY1" fmla="*/ 0 h 1720850"/>
              <a:gd name="connsiteX2" fmla="*/ 637222 w 637222"/>
              <a:gd name="connsiteY2" fmla="*/ 1101345 h 1720850"/>
              <a:gd name="connsiteX3" fmla="*/ 637221 w 637222"/>
              <a:gd name="connsiteY3" fmla="*/ 1168399 h 1720850"/>
              <a:gd name="connsiteX4" fmla="*/ 624521 w 637222"/>
              <a:gd name="connsiteY4" fmla="*/ 1216024 h 1720850"/>
              <a:gd name="connsiteX5" fmla="*/ 630872 w 637222"/>
              <a:gd name="connsiteY5" fmla="*/ 1720850 h 1720850"/>
              <a:gd name="connsiteX6" fmla="*/ 545147 w 637222"/>
              <a:gd name="connsiteY6" fmla="*/ 1717295 h 1720850"/>
              <a:gd name="connsiteX7" fmla="*/ 395921 w 637222"/>
              <a:gd name="connsiteY7" fmla="*/ 1720849 h 1720850"/>
              <a:gd name="connsiteX8" fmla="*/ 405446 w 637222"/>
              <a:gd name="connsiteY8" fmla="*/ 1454149 h 1720850"/>
              <a:gd name="connsiteX9" fmla="*/ 399096 w 637222"/>
              <a:gd name="connsiteY9" fmla="*/ 1454149 h 1720850"/>
              <a:gd name="connsiteX10" fmla="*/ 2222 w 637222"/>
              <a:gd name="connsiteY10" fmla="*/ 0 h 1720850"/>
              <a:gd name="connsiteX0" fmla="*/ 15296 w 650296"/>
              <a:gd name="connsiteY0" fmla="*/ 0 h 1720850"/>
              <a:gd name="connsiteX1" fmla="*/ 615371 w 650296"/>
              <a:gd name="connsiteY1" fmla="*/ 0 h 1720850"/>
              <a:gd name="connsiteX2" fmla="*/ 650296 w 650296"/>
              <a:gd name="connsiteY2" fmla="*/ 1101345 h 1720850"/>
              <a:gd name="connsiteX3" fmla="*/ 650295 w 650296"/>
              <a:gd name="connsiteY3" fmla="*/ 1168399 h 1720850"/>
              <a:gd name="connsiteX4" fmla="*/ 637595 w 650296"/>
              <a:gd name="connsiteY4" fmla="*/ 1216024 h 1720850"/>
              <a:gd name="connsiteX5" fmla="*/ 643946 w 650296"/>
              <a:gd name="connsiteY5" fmla="*/ 1720850 h 1720850"/>
              <a:gd name="connsiteX6" fmla="*/ 558221 w 650296"/>
              <a:gd name="connsiteY6" fmla="*/ 1717295 h 1720850"/>
              <a:gd name="connsiteX7" fmla="*/ 408995 w 650296"/>
              <a:gd name="connsiteY7" fmla="*/ 1720849 h 1720850"/>
              <a:gd name="connsiteX8" fmla="*/ 418520 w 650296"/>
              <a:gd name="connsiteY8" fmla="*/ 1454149 h 1720850"/>
              <a:gd name="connsiteX9" fmla="*/ 72445 w 650296"/>
              <a:gd name="connsiteY9" fmla="*/ 1349374 h 1720850"/>
              <a:gd name="connsiteX10" fmla="*/ 15296 w 650296"/>
              <a:gd name="connsiteY10" fmla="*/ 0 h 1720850"/>
              <a:gd name="connsiteX0" fmla="*/ 15296 w 650296"/>
              <a:gd name="connsiteY0" fmla="*/ 0 h 1720850"/>
              <a:gd name="connsiteX1" fmla="*/ 615371 w 650296"/>
              <a:gd name="connsiteY1" fmla="*/ 0 h 1720850"/>
              <a:gd name="connsiteX2" fmla="*/ 650296 w 650296"/>
              <a:gd name="connsiteY2" fmla="*/ 1101345 h 1720850"/>
              <a:gd name="connsiteX3" fmla="*/ 650295 w 650296"/>
              <a:gd name="connsiteY3" fmla="*/ 1168399 h 1720850"/>
              <a:gd name="connsiteX4" fmla="*/ 637595 w 650296"/>
              <a:gd name="connsiteY4" fmla="*/ 1216024 h 1720850"/>
              <a:gd name="connsiteX5" fmla="*/ 643946 w 650296"/>
              <a:gd name="connsiteY5" fmla="*/ 1720850 h 1720850"/>
              <a:gd name="connsiteX6" fmla="*/ 558221 w 650296"/>
              <a:gd name="connsiteY6" fmla="*/ 1717295 h 1720850"/>
              <a:gd name="connsiteX7" fmla="*/ 408995 w 650296"/>
              <a:gd name="connsiteY7" fmla="*/ 1720849 h 1720850"/>
              <a:gd name="connsiteX8" fmla="*/ 408995 w 650296"/>
              <a:gd name="connsiteY8" fmla="*/ 1612899 h 1720850"/>
              <a:gd name="connsiteX9" fmla="*/ 72445 w 650296"/>
              <a:gd name="connsiteY9" fmla="*/ 1349374 h 1720850"/>
              <a:gd name="connsiteX10" fmla="*/ 15296 w 650296"/>
              <a:gd name="connsiteY10" fmla="*/ 0 h 1720850"/>
              <a:gd name="connsiteX0" fmla="*/ 6811 w 641811"/>
              <a:gd name="connsiteY0" fmla="*/ 0 h 1720850"/>
              <a:gd name="connsiteX1" fmla="*/ 606886 w 641811"/>
              <a:gd name="connsiteY1" fmla="*/ 0 h 1720850"/>
              <a:gd name="connsiteX2" fmla="*/ 641811 w 641811"/>
              <a:gd name="connsiteY2" fmla="*/ 1101345 h 1720850"/>
              <a:gd name="connsiteX3" fmla="*/ 641810 w 641811"/>
              <a:gd name="connsiteY3" fmla="*/ 1168399 h 1720850"/>
              <a:gd name="connsiteX4" fmla="*/ 629110 w 641811"/>
              <a:gd name="connsiteY4" fmla="*/ 1216024 h 1720850"/>
              <a:gd name="connsiteX5" fmla="*/ 635461 w 641811"/>
              <a:gd name="connsiteY5" fmla="*/ 1720850 h 1720850"/>
              <a:gd name="connsiteX6" fmla="*/ 549736 w 641811"/>
              <a:gd name="connsiteY6" fmla="*/ 1717295 h 1720850"/>
              <a:gd name="connsiteX7" fmla="*/ 400510 w 641811"/>
              <a:gd name="connsiteY7" fmla="*/ 1720849 h 1720850"/>
              <a:gd name="connsiteX8" fmla="*/ 400510 w 641811"/>
              <a:gd name="connsiteY8" fmla="*/ 1612899 h 1720850"/>
              <a:gd name="connsiteX9" fmla="*/ 140160 w 641811"/>
              <a:gd name="connsiteY9" fmla="*/ 1543049 h 1720850"/>
              <a:gd name="connsiteX10" fmla="*/ 6811 w 641811"/>
              <a:gd name="connsiteY10" fmla="*/ 0 h 1720850"/>
              <a:gd name="connsiteX0" fmla="*/ 6811 w 641811"/>
              <a:gd name="connsiteY0" fmla="*/ 0 h 1720850"/>
              <a:gd name="connsiteX1" fmla="*/ 606886 w 641811"/>
              <a:gd name="connsiteY1" fmla="*/ 0 h 1720850"/>
              <a:gd name="connsiteX2" fmla="*/ 641811 w 641811"/>
              <a:gd name="connsiteY2" fmla="*/ 1101345 h 1720850"/>
              <a:gd name="connsiteX3" fmla="*/ 641810 w 641811"/>
              <a:gd name="connsiteY3" fmla="*/ 1168399 h 1720850"/>
              <a:gd name="connsiteX4" fmla="*/ 629110 w 641811"/>
              <a:gd name="connsiteY4" fmla="*/ 1216024 h 1720850"/>
              <a:gd name="connsiteX5" fmla="*/ 635461 w 641811"/>
              <a:gd name="connsiteY5" fmla="*/ 1720850 h 1720850"/>
              <a:gd name="connsiteX6" fmla="*/ 549736 w 641811"/>
              <a:gd name="connsiteY6" fmla="*/ 1717295 h 1720850"/>
              <a:gd name="connsiteX7" fmla="*/ 400510 w 641811"/>
              <a:gd name="connsiteY7" fmla="*/ 1720849 h 1720850"/>
              <a:gd name="connsiteX8" fmla="*/ 400510 w 641811"/>
              <a:gd name="connsiteY8" fmla="*/ 1612899 h 1720850"/>
              <a:gd name="connsiteX9" fmla="*/ 140160 w 641811"/>
              <a:gd name="connsiteY9" fmla="*/ 1543049 h 1720850"/>
              <a:gd name="connsiteX10" fmla="*/ 6811 w 641811"/>
              <a:gd name="connsiteY10" fmla="*/ 0 h 1720850"/>
              <a:gd name="connsiteX0" fmla="*/ 4418 w 639418"/>
              <a:gd name="connsiteY0" fmla="*/ 0 h 1720850"/>
              <a:gd name="connsiteX1" fmla="*/ 604493 w 639418"/>
              <a:gd name="connsiteY1" fmla="*/ 0 h 1720850"/>
              <a:gd name="connsiteX2" fmla="*/ 639418 w 639418"/>
              <a:gd name="connsiteY2" fmla="*/ 1101345 h 1720850"/>
              <a:gd name="connsiteX3" fmla="*/ 639417 w 639418"/>
              <a:gd name="connsiteY3" fmla="*/ 1168399 h 1720850"/>
              <a:gd name="connsiteX4" fmla="*/ 626717 w 639418"/>
              <a:gd name="connsiteY4" fmla="*/ 1216024 h 1720850"/>
              <a:gd name="connsiteX5" fmla="*/ 633068 w 639418"/>
              <a:gd name="connsiteY5" fmla="*/ 1720850 h 1720850"/>
              <a:gd name="connsiteX6" fmla="*/ 547343 w 639418"/>
              <a:gd name="connsiteY6" fmla="*/ 1717295 h 1720850"/>
              <a:gd name="connsiteX7" fmla="*/ 398117 w 639418"/>
              <a:gd name="connsiteY7" fmla="*/ 1720849 h 1720850"/>
              <a:gd name="connsiteX8" fmla="*/ 398117 w 639418"/>
              <a:gd name="connsiteY8" fmla="*/ 1612899 h 1720850"/>
              <a:gd name="connsiteX9" fmla="*/ 207617 w 639418"/>
              <a:gd name="connsiteY9" fmla="*/ 1581149 h 1720850"/>
              <a:gd name="connsiteX10" fmla="*/ 4418 w 639418"/>
              <a:gd name="connsiteY10" fmla="*/ 0 h 1720850"/>
              <a:gd name="connsiteX0" fmla="*/ 122971 w 449996"/>
              <a:gd name="connsiteY0" fmla="*/ 0 h 1730375"/>
              <a:gd name="connsiteX1" fmla="*/ 415071 w 449996"/>
              <a:gd name="connsiteY1" fmla="*/ 9525 h 1730375"/>
              <a:gd name="connsiteX2" fmla="*/ 449996 w 449996"/>
              <a:gd name="connsiteY2" fmla="*/ 1110870 h 1730375"/>
              <a:gd name="connsiteX3" fmla="*/ 449995 w 449996"/>
              <a:gd name="connsiteY3" fmla="*/ 1177924 h 1730375"/>
              <a:gd name="connsiteX4" fmla="*/ 437295 w 449996"/>
              <a:gd name="connsiteY4" fmla="*/ 1225549 h 1730375"/>
              <a:gd name="connsiteX5" fmla="*/ 443646 w 449996"/>
              <a:gd name="connsiteY5" fmla="*/ 1730375 h 1730375"/>
              <a:gd name="connsiteX6" fmla="*/ 357921 w 449996"/>
              <a:gd name="connsiteY6" fmla="*/ 1726820 h 1730375"/>
              <a:gd name="connsiteX7" fmla="*/ 208695 w 449996"/>
              <a:gd name="connsiteY7" fmla="*/ 1730374 h 1730375"/>
              <a:gd name="connsiteX8" fmla="*/ 208695 w 449996"/>
              <a:gd name="connsiteY8" fmla="*/ 1622424 h 1730375"/>
              <a:gd name="connsiteX9" fmla="*/ 18195 w 449996"/>
              <a:gd name="connsiteY9" fmla="*/ 1590674 h 1730375"/>
              <a:gd name="connsiteX10" fmla="*/ 122971 w 449996"/>
              <a:gd name="connsiteY10" fmla="*/ 0 h 1730375"/>
              <a:gd name="connsiteX0" fmla="*/ 47145 w 466245"/>
              <a:gd name="connsiteY0" fmla="*/ 0 h 1733550"/>
              <a:gd name="connsiteX1" fmla="*/ 431320 w 466245"/>
              <a:gd name="connsiteY1" fmla="*/ 12700 h 1733550"/>
              <a:gd name="connsiteX2" fmla="*/ 466245 w 466245"/>
              <a:gd name="connsiteY2" fmla="*/ 1114045 h 1733550"/>
              <a:gd name="connsiteX3" fmla="*/ 466244 w 466245"/>
              <a:gd name="connsiteY3" fmla="*/ 1181099 h 1733550"/>
              <a:gd name="connsiteX4" fmla="*/ 453544 w 466245"/>
              <a:gd name="connsiteY4" fmla="*/ 1228724 h 1733550"/>
              <a:gd name="connsiteX5" fmla="*/ 459895 w 466245"/>
              <a:gd name="connsiteY5" fmla="*/ 1733550 h 1733550"/>
              <a:gd name="connsiteX6" fmla="*/ 374170 w 466245"/>
              <a:gd name="connsiteY6" fmla="*/ 1729995 h 1733550"/>
              <a:gd name="connsiteX7" fmla="*/ 224944 w 466245"/>
              <a:gd name="connsiteY7" fmla="*/ 1733549 h 1733550"/>
              <a:gd name="connsiteX8" fmla="*/ 224944 w 466245"/>
              <a:gd name="connsiteY8" fmla="*/ 1625599 h 1733550"/>
              <a:gd name="connsiteX9" fmla="*/ 34444 w 466245"/>
              <a:gd name="connsiteY9" fmla="*/ 1593849 h 1733550"/>
              <a:gd name="connsiteX10" fmla="*/ 47145 w 466245"/>
              <a:gd name="connsiteY10" fmla="*/ 0 h 1733550"/>
              <a:gd name="connsiteX0" fmla="*/ 39404 w 458504"/>
              <a:gd name="connsiteY0" fmla="*/ 0 h 1733550"/>
              <a:gd name="connsiteX1" fmla="*/ 423579 w 458504"/>
              <a:gd name="connsiteY1" fmla="*/ 12700 h 1733550"/>
              <a:gd name="connsiteX2" fmla="*/ 458504 w 458504"/>
              <a:gd name="connsiteY2" fmla="*/ 1114045 h 1733550"/>
              <a:gd name="connsiteX3" fmla="*/ 458503 w 458504"/>
              <a:gd name="connsiteY3" fmla="*/ 1181099 h 1733550"/>
              <a:gd name="connsiteX4" fmla="*/ 445803 w 458504"/>
              <a:gd name="connsiteY4" fmla="*/ 1228724 h 1733550"/>
              <a:gd name="connsiteX5" fmla="*/ 452154 w 458504"/>
              <a:gd name="connsiteY5" fmla="*/ 1733550 h 1733550"/>
              <a:gd name="connsiteX6" fmla="*/ 366429 w 458504"/>
              <a:gd name="connsiteY6" fmla="*/ 1729995 h 1733550"/>
              <a:gd name="connsiteX7" fmla="*/ 217203 w 458504"/>
              <a:gd name="connsiteY7" fmla="*/ 1733549 h 1733550"/>
              <a:gd name="connsiteX8" fmla="*/ 217203 w 458504"/>
              <a:gd name="connsiteY8" fmla="*/ 1625599 h 1733550"/>
              <a:gd name="connsiteX9" fmla="*/ 26703 w 458504"/>
              <a:gd name="connsiteY9" fmla="*/ 1593849 h 1733550"/>
              <a:gd name="connsiteX10" fmla="*/ 39404 w 458504"/>
              <a:gd name="connsiteY10" fmla="*/ 0 h 1733550"/>
              <a:gd name="connsiteX0" fmla="*/ 12701 w 431801"/>
              <a:gd name="connsiteY0" fmla="*/ 0 h 1733550"/>
              <a:gd name="connsiteX1" fmla="*/ 396876 w 431801"/>
              <a:gd name="connsiteY1" fmla="*/ 12700 h 1733550"/>
              <a:gd name="connsiteX2" fmla="*/ 431801 w 431801"/>
              <a:gd name="connsiteY2" fmla="*/ 1114045 h 1733550"/>
              <a:gd name="connsiteX3" fmla="*/ 431800 w 431801"/>
              <a:gd name="connsiteY3" fmla="*/ 1181099 h 1733550"/>
              <a:gd name="connsiteX4" fmla="*/ 419100 w 431801"/>
              <a:gd name="connsiteY4" fmla="*/ 1228724 h 1733550"/>
              <a:gd name="connsiteX5" fmla="*/ 425451 w 431801"/>
              <a:gd name="connsiteY5" fmla="*/ 1733550 h 1733550"/>
              <a:gd name="connsiteX6" fmla="*/ 339726 w 431801"/>
              <a:gd name="connsiteY6" fmla="*/ 1729995 h 1733550"/>
              <a:gd name="connsiteX7" fmla="*/ 190500 w 431801"/>
              <a:gd name="connsiteY7" fmla="*/ 1733549 h 1733550"/>
              <a:gd name="connsiteX8" fmla="*/ 190500 w 431801"/>
              <a:gd name="connsiteY8" fmla="*/ 1625599 h 1733550"/>
              <a:gd name="connsiteX9" fmla="*/ 0 w 431801"/>
              <a:gd name="connsiteY9" fmla="*/ 1593849 h 1733550"/>
              <a:gd name="connsiteX10" fmla="*/ 12701 w 431801"/>
              <a:gd name="connsiteY10" fmla="*/ 0 h 1733550"/>
              <a:gd name="connsiteX0" fmla="*/ 12701 w 431801"/>
              <a:gd name="connsiteY0" fmla="*/ 0 h 1733550"/>
              <a:gd name="connsiteX1" fmla="*/ 9523 w 431801"/>
              <a:gd name="connsiteY1" fmla="*/ 6350 h 1733550"/>
              <a:gd name="connsiteX2" fmla="*/ 396876 w 431801"/>
              <a:gd name="connsiteY2" fmla="*/ 12700 h 1733550"/>
              <a:gd name="connsiteX3" fmla="*/ 431801 w 431801"/>
              <a:gd name="connsiteY3" fmla="*/ 1114045 h 1733550"/>
              <a:gd name="connsiteX4" fmla="*/ 431800 w 431801"/>
              <a:gd name="connsiteY4" fmla="*/ 1181099 h 1733550"/>
              <a:gd name="connsiteX5" fmla="*/ 419100 w 431801"/>
              <a:gd name="connsiteY5" fmla="*/ 1228724 h 1733550"/>
              <a:gd name="connsiteX6" fmla="*/ 425451 w 431801"/>
              <a:gd name="connsiteY6" fmla="*/ 1733550 h 1733550"/>
              <a:gd name="connsiteX7" fmla="*/ 339726 w 431801"/>
              <a:gd name="connsiteY7" fmla="*/ 1729995 h 1733550"/>
              <a:gd name="connsiteX8" fmla="*/ 190500 w 431801"/>
              <a:gd name="connsiteY8" fmla="*/ 1733549 h 1733550"/>
              <a:gd name="connsiteX9" fmla="*/ 190500 w 431801"/>
              <a:gd name="connsiteY9" fmla="*/ 1625599 h 1733550"/>
              <a:gd name="connsiteX10" fmla="*/ 0 w 431801"/>
              <a:gd name="connsiteY10" fmla="*/ 1593849 h 1733550"/>
              <a:gd name="connsiteX11" fmla="*/ 12701 w 431801"/>
              <a:gd name="connsiteY11" fmla="*/ 0 h 1733550"/>
              <a:gd name="connsiteX0" fmla="*/ 12701 w 431801"/>
              <a:gd name="connsiteY0" fmla="*/ 123825 h 1727200"/>
              <a:gd name="connsiteX1" fmla="*/ 9523 w 431801"/>
              <a:gd name="connsiteY1" fmla="*/ 0 h 1727200"/>
              <a:gd name="connsiteX2" fmla="*/ 396876 w 431801"/>
              <a:gd name="connsiteY2" fmla="*/ 6350 h 1727200"/>
              <a:gd name="connsiteX3" fmla="*/ 431801 w 431801"/>
              <a:gd name="connsiteY3" fmla="*/ 1107695 h 1727200"/>
              <a:gd name="connsiteX4" fmla="*/ 431800 w 431801"/>
              <a:gd name="connsiteY4" fmla="*/ 1174749 h 1727200"/>
              <a:gd name="connsiteX5" fmla="*/ 419100 w 431801"/>
              <a:gd name="connsiteY5" fmla="*/ 1222374 h 1727200"/>
              <a:gd name="connsiteX6" fmla="*/ 425451 w 431801"/>
              <a:gd name="connsiteY6" fmla="*/ 1727200 h 1727200"/>
              <a:gd name="connsiteX7" fmla="*/ 339726 w 431801"/>
              <a:gd name="connsiteY7" fmla="*/ 1723645 h 1727200"/>
              <a:gd name="connsiteX8" fmla="*/ 190500 w 431801"/>
              <a:gd name="connsiteY8" fmla="*/ 1727199 h 1727200"/>
              <a:gd name="connsiteX9" fmla="*/ 190500 w 431801"/>
              <a:gd name="connsiteY9" fmla="*/ 1619249 h 1727200"/>
              <a:gd name="connsiteX10" fmla="*/ 0 w 431801"/>
              <a:gd name="connsiteY10" fmla="*/ 1587499 h 1727200"/>
              <a:gd name="connsiteX11" fmla="*/ 12701 w 431801"/>
              <a:gd name="connsiteY11" fmla="*/ 123825 h 1727200"/>
              <a:gd name="connsiteX0" fmla="*/ 12701 w 431801"/>
              <a:gd name="connsiteY0" fmla="*/ 127000 h 1730375"/>
              <a:gd name="connsiteX1" fmla="*/ 73023 w 431801"/>
              <a:gd name="connsiteY1" fmla="*/ 0 h 1730375"/>
              <a:gd name="connsiteX2" fmla="*/ 396876 w 431801"/>
              <a:gd name="connsiteY2" fmla="*/ 9525 h 1730375"/>
              <a:gd name="connsiteX3" fmla="*/ 431801 w 431801"/>
              <a:gd name="connsiteY3" fmla="*/ 1110870 h 1730375"/>
              <a:gd name="connsiteX4" fmla="*/ 431800 w 431801"/>
              <a:gd name="connsiteY4" fmla="*/ 1177924 h 1730375"/>
              <a:gd name="connsiteX5" fmla="*/ 419100 w 431801"/>
              <a:gd name="connsiteY5" fmla="*/ 1225549 h 1730375"/>
              <a:gd name="connsiteX6" fmla="*/ 425451 w 431801"/>
              <a:gd name="connsiteY6" fmla="*/ 1730375 h 1730375"/>
              <a:gd name="connsiteX7" fmla="*/ 339726 w 431801"/>
              <a:gd name="connsiteY7" fmla="*/ 1726820 h 1730375"/>
              <a:gd name="connsiteX8" fmla="*/ 190500 w 431801"/>
              <a:gd name="connsiteY8" fmla="*/ 1730374 h 1730375"/>
              <a:gd name="connsiteX9" fmla="*/ 190500 w 431801"/>
              <a:gd name="connsiteY9" fmla="*/ 1622424 h 1730375"/>
              <a:gd name="connsiteX10" fmla="*/ 0 w 431801"/>
              <a:gd name="connsiteY10" fmla="*/ 1590674 h 1730375"/>
              <a:gd name="connsiteX11" fmla="*/ 12701 w 431801"/>
              <a:gd name="connsiteY11" fmla="*/ 127000 h 1730375"/>
              <a:gd name="connsiteX0" fmla="*/ 12701 w 431801"/>
              <a:gd name="connsiteY0" fmla="*/ 130174 h 1733549"/>
              <a:gd name="connsiteX1" fmla="*/ 73023 w 431801"/>
              <a:gd name="connsiteY1" fmla="*/ 3174 h 1733549"/>
              <a:gd name="connsiteX2" fmla="*/ 69848 w 431801"/>
              <a:gd name="connsiteY2" fmla="*/ 0 h 1733549"/>
              <a:gd name="connsiteX3" fmla="*/ 396876 w 431801"/>
              <a:gd name="connsiteY3" fmla="*/ 12699 h 1733549"/>
              <a:gd name="connsiteX4" fmla="*/ 431801 w 431801"/>
              <a:gd name="connsiteY4" fmla="*/ 1114044 h 1733549"/>
              <a:gd name="connsiteX5" fmla="*/ 431800 w 431801"/>
              <a:gd name="connsiteY5" fmla="*/ 1181098 h 1733549"/>
              <a:gd name="connsiteX6" fmla="*/ 419100 w 431801"/>
              <a:gd name="connsiteY6" fmla="*/ 1228723 h 1733549"/>
              <a:gd name="connsiteX7" fmla="*/ 425451 w 431801"/>
              <a:gd name="connsiteY7" fmla="*/ 1733549 h 1733549"/>
              <a:gd name="connsiteX8" fmla="*/ 339726 w 431801"/>
              <a:gd name="connsiteY8" fmla="*/ 1729994 h 1733549"/>
              <a:gd name="connsiteX9" fmla="*/ 190500 w 431801"/>
              <a:gd name="connsiteY9" fmla="*/ 1733548 h 1733549"/>
              <a:gd name="connsiteX10" fmla="*/ 190500 w 431801"/>
              <a:gd name="connsiteY10" fmla="*/ 1625598 h 1733549"/>
              <a:gd name="connsiteX11" fmla="*/ 0 w 431801"/>
              <a:gd name="connsiteY11" fmla="*/ 1593848 h 1733549"/>
              <a:gd name="connsiteX12" fmla="*/ 12701 w 431801"/>
              <a:gd name="connsiteY12" fmla="*/ 130174 h 1733549"/>
              <a:gd name="connsiteX0" fmla="*/ 12701 w 431801"/>
              <a:gd name="connsiteY0" fmla="*/ 247649 h 1851024"/>
              <a:gd name="connsiteX1" fmla="*/ 73023 w 431801"/>
              <a:gd name="connsiteY1" fmla="*/ 120649 h 1851024"/>
              <a:gd name="connsiteX2" fmla="*/ 190498 w 431801"/>
              <a:gd name="connsiteY2" fmla="*/ 0 h 1851024"/>
              <a:gd name="connsiteX3" fmla="*/ 396876 w 431801"/>
              <a:gd name="connsiteY3" fmla="*/ 130174 h 1851024"/>
              <a:gd name="connsiteX4" fmla="*/ 431801 w 431801"/>
              <a:gd name="connsiteY4" fmla="*/ 1231519 h 1851024"/>
              <a:gd name="connsiteX5" fmla="*/ 431800 w 431801"/>
              <a:gd name="connsiteY5" fmla="*/ 1298573 h 1851024"/>
              <a:gd name="connsiteX6" fmla="*/ 419100 w 431801"/>
              <a:gd name="connsiteY6" fmla="*/ 1346198 h 1851024"/>
              <a:gd name="connsiteX7" fmla="*/ 425451 w 431801"/>
              <a:gd name="connsiteY7" fmla="*/ 1851024 h 1851024"/>
              <a:gd name="connsiteX8" fmla="*/ 339726 w 431801"/>
              <a:gd name="connsiteY8" fmla="*/ 1847469 h 1851024"/>
              <a:gd name="connsiteX9" fmla="*/ 190500 w 431801"/>
              <a:gd name="connsiteY9" fmla="*/ 1851023 h 1851024"/>
              <a:gd name="connsiteX10" fmla="*/ 190500 w 431801"/>
              <a:gd name="connsiteY10" fmla="*/ 1743073 h 1851024"/>
              <a:gd name="connsiteX11" fmla="*/ 0 w 431801"/>
              <a:gd name="connsiteY11" fmla="*/ 1711323 h 1851024"/>
              <a:gd name="connsiteX12" fmla="*/ 12701 w 431801"/>
              <a:gd name="connsiteY12" fmla="*/ 247649 h 1851024"/>
              <a:gd name="connsiteX0" fmla="*/ 12701 w 431801"/>
              <a:gd name="connsiteY0" fmla="*/ 247649 h 1851024"/>
              <a:gd name="connsiteX1" fmla="*/ 73023 w 431801"/>
              <a:gd name="connsiteY1" fmla="*/ 120649 h 1851024"/>
              <a:gd name="connsiteX2" fmla="*/ 190498 w 431801"/>
              <a:gd name="connsiteY2" fmla="*/ 0 h 1851024"/>
              <a:gd name="connsiteX3" fmla="*/ 190498 w 431801"/>
              <a:gd name="connsiteY3" fmla="*/ 0 h 1851024"/>
              <a:gd name="connsiteX4" fmla="*/ 396876 w 431801"/>
              <a:gd name="connsiteY4" fmla="*/ 130174 h 1851024"/>
              <a:gd name="connsiteX5" fmla="*/ 431801 w 431801"/>
              <a:gd name="connsiteY5" fmla="*/ 1231519 h 1851024"/>
              <a:gd name="connsiteX6" fmla="*/ 431800 w 431801"/>
              <a:gd name="connsiteY6" fmla="*/ 1298573 h 1851024"/>
              <a:gd name="connsiteX7" fmla="*/ 419100 w 431801"/>
              <a:gd name="connsiteY7" fmla="*/ 1346198 h 1851024"/>
              <a:gd name="connsiteX8" fmla="*/ 425451 w 431801"/>
              <a:gd name="connsiteY8" fmla="*/ 1851024 h 1851024"/>
              <a:gd name="connsiteX9" fmla="*/ 339726 w 431801"/>
              <a:gd name="connsiteY9" fmla="*/ 1847469 h 1851024"/>
              <a:gd name="connsiteX10" fmla="*/ 190500 w 431801"/>
              <a:gd name="connsiteY10" fmla="*/ 1851023 h 1851024"/>
              <a:gd name="connsiteX11" fmla="*/ 190500 w 431801"/>
              <a:gd name="connsiteY11" fmla="*/ 1743073 h 1851024"/>
              <a:gd name="connsiteX12" fmla="*/ 0 w 431801"/>
              <a:gd name="connsiteY12" fmla="*/ 1711323 h 1851024"/>
              <a:gd name="connsiteX13" fmla="*/ 12701 w 431801"/>
              <a:gd name="connsiteY13" fmla="*/ 247649 h 1851024"/>
              <a:gd name="connsiteX0" fmla="*/ 12701 w 431801"/>
              <a:gd name="connsiteY0" fmla="*/ 425449 h 2028824"/>
              <a:gd name="connsiteX1" fmla="*/ 73023 w 431801"/>
              <a:gd name="connsiteY1" fmla="*/ 298449 h 2028824"/>
              <a:gd name="connsiteX2" fmla="*/ 190498 w 431801"/>
              <a:gd name="connsiteY2" fmla="*/ 177800 h 2028824"/>
              <a:gd name="connsiteX3" fmla="*/ 222248 w 431801"/>
              <a:gd name="connsiteY3" fmla="*/ 0 h 2028824"/>
              <a:gd name="connsiteX4" fmla="*/ 396876 w 431801"/>
              <a:gd name="connsiteY4" fmla="*/ 307974 h 2028824"/>
              <a:gd name="connsiteX5" fmla="*/ 431801 w 431801"/>
              <a:gd name="connsiteY5" fmla="*/ 1409319 h 2028824"/>
              <a:gd name="connsiteX6" fmla="*/ 431800 w 431801"/>
              <a:gd name="connsiteY6" fmla="*/ 1476373 h 2028824"/>
              <a:gd name="connsiteX7" fmla="*/ 419100 w 431801"/>
              <a:gd name="connsiteY7" fmla="*/ 1523998 h 2028824"/>
              <a:gd name="connsiteX8" fmla="*/ 425451 w 431801"/>
              <a:gd name="connsiteY8" fmla="*/ 2028824 h 2028824"/>
              <a:gd name="connsiteX9" fmla="*/ 339726 w 431801"/>
              <a:gd name="connsiteY9" fmla="*/ 2025269 h 2028824"/>
              <a:gd name="connsiteX10" fmla="*/ 190500 w 431801"/>
              <a:gd name="connsiteY10" fmla="*/ 2028823 h 2028824"/>
              <a:gd name="connsiteX11" fmla="*/ 190500 w 431801"/>
              <a:gd name="connsiteY11" fmla="*/ 1920873 h 2028824"/>
              <a:gd name="connsiteX12" fmla="*/ 0 w 431801"/>
              <a:gd name="connsiteY12" fmla="*/ 1889123 h 2028824"/>
              <a:gd name="connsiteX13" fmla="*/ 12701 w 431801"/>
              <a:gd name="connsiteY13" fmla="*/ 425449 h 2028824"/>
              <a:gd name="connsiteX0" fmla="*/ 12701 w 431801"/>
              <a:gd name="connsiteY0" fmla="*/ 431799 h 2035174"/>
              <a:gd name="connsiteX1" fmla="*/ 73023 w 431801"/>
              <a:gd name="connsiteY1" fmla="*/ 304799 h 2035174"/>
              <a:gd name="connsiteX2" fmla="*/ 190498 w 431801"/>
              <a:gd name="connsiteY2" fmla="*/ 184150 h 2035174"/>
              <a:gd name="connsiteX3" fmla="*/ 222248 w 431801"/>
              <a:gd name="connsiteY3" fmla="*/ 6350 h 2035174"/>
              <a:gd name="connsiteX4" fmla="*/ 222248 w 431801"/>
              <a:gd name="connsiteY4" fmla="*/ 0 h 2035174"/>
              <a:gd name="connsiteX5" fmla="*/ 396876 w 431801"/>
              <a:gd name="connsiteY5" fmla="*/ 314324 h 2035174"/>
              <a:gd name="connsiteX6" fmla="*/ 431801 w 431801"/>
              <a:gd name="connsiteY6" fmla="*/ 1415669 h 2035174"/>
              <a:gd name="connsiteX7" fmla="*/ 431800 w 431801"/>
              <a:gd name="connsiteY7" fmla="*/ 1482723 h 2035174"/>
              <a:gd name="connsiteX8" fmla="*/ 419100 w 431801"/>
              <a:gd name="connsiteY8" fmla="*/ 1530348 h 2035174"/>
              <a:gd name="connsiteX9" fmla="*/ 425451 w 431801"/>
              <a:gd name="connsiteY9" fmla="*/ 2035174 h 2035174"/>
              <a:gd name="connsiteX10" fmla="*/ 339726 w 431801"/>
              <a:gd name="connsiteY10" fmla="*/ 2031619 h 2035174"/>
              <a:gd name="connsiteX11" fmla="*/ 190500 w 431801"/>
              <a:gd name="connsiteY11" fmla="*/ 2035173 h 2035174"/>
              <a:gd name="connsiteX12" fmla="*/ 190500 w 431801"/>
              <a:gd name="connsiteY12" fmla="*/ 1927223 h 2035174"/>
              <a:gd name="connsiteX13" fmla="*/ 0 w 431801"/>
              <a:gd name="connsiteY13" fmla="*/ 1895473 h 2035174"/>
              <a:gd name="connsiteX14" fmla="*/ 12701 w 431801"/>
              <a:gd name="connsiteY14" fmla="*/ 431799 h 2035174"/>
              <a:gd name="connsiteX0" fmla="*/ 12701 w 431801"/>
              <a:gd name="connsiteY0" fmla="*/ 492124 h 2095499"/>
              <a:gd name="connsiteX1" fmla="*/ 73023 w 431801"/>
              <a:gd name="connsiteY1" fmla="*/ 365124 h 2095499"/>
              <a:gd name="connsiteX2" fmla="*/ 190498 w 431801"/>
              <a:gd name="connsiteY2" fmla="*/ 244475 h 2095499"/>
              <a:gd name="connsiteX3" fmla="*/ 222248 w 431801"/>
              <a:gd name="connsiteY3" fmla="*/ 66675 h 2095499"/>
              <a:gd name="connsiteX4" fmla="*/ 422273 w 431801"/>
              <a:gd name="connsiteY4" fmla="*/ 0 h 2095499"/>
              <a:gd name="connsiteX5" fmla="*/ 396876 w 431801"/>
              <a:gd name="connsiteY5" fmla="*/ 374649 h 2095499"/>
              <a:gd name="connsiteX6" fmla="*/ 431801 w 431801"/>
              <a:gd name="connsiteY6" fmla="*/ 1475994 h 2095499"/>
              <a:gd name="connsiteX7" fmla="*/ 431800 w 431801"/>
              <a:gd name="connsiteY7" fmla="*/ 1543048 h 2095499"/>
              <a:gd name="connsiteX8" fmla="*/ 419100 w 431801"/>
              <a:gd name="connsiteY8" fmla="*/ 1590673 h 2095499"/>
              <a:gd name="connsiteX9" fmla="*/ 425451 w 431801"/>
              <a:gd name="connsiteY9" fmla="*/ 2095499 h 2095499"/>
              <a:gd name="connsiteX10" fmla="*/ 339726 w 431801"/>
              <a:gd name="connsiteY10" fmla="*/ 2091944 h 2095499"/>
              <a:gd name="connsiteX11" fmla="*/ 190500 w 431801"/>
              <a:gd name="connsiteY11" fmla="*/ 2095498 h 2095499"/>
              <a:gd name="connsiteX12" fmla="*/ 190500 w 431801"/>
              <a:gd name="connsiteY12" fmla="*/ 1987548 h 2095499"/>
              <a:gd name="connsiteX13" fmla="*/ 0 w 431801"/>
              <a:gd name="connsiteY13" fmla="*/ 1955798 h 2095499"/>
              <a:gd name="connsiteX14" fmla="*/ 12701 w 431801"/>
              <a:gd name="connsiteY14" fmla="*/ 492124 h 2095499"/>
              <a:gd name="connsiteX0" fmla="*/ 12701 w 431801"/>
              <a:gd name="connsiteY0" fmla="*/ 492124 h 2095499"/>
              <a:gd name="connsiteX1" fmla="*/ 203198 w 431801"/>
              <a:gd name="connsiteY1" fmla="*/ 447674 h 2095499"/>
              <a:gd name="connsiteX2" fmla="*/ 190498 w 431801"/>
              <a:gd name="connsiteY2" fmla="*/ 244475 h 2095499"/>
              <a:gd name="connsiteX3" fmla="*/ 222248 w 431801"/>
              <a:gd name="connsiteY3" fmla="*/ 66675 h 2095499"/>
              <a:gd name="connsiteX4" fmla="*/ 422273 w 431801"/>
              <a:gd name="connsiteY4" fmla="*/ 0 h 2095499"/>
              <a:gd name="connsiteX5" fmla="*/ 396876 w 431801"/>
              <a:gd name="connsiteY5" fmla="*/ 374649 h 2095499"/>
              <a:gd name="connsiteX6" fmla="*/ 431801 w 431801"/>
              <a:gd name="connsiteY6" fmla="*/ 1475994 h 2095499"/>
              <a:gd name="connsiteX7" fmla="*/ 431800 w 431801"/>
              <a:gd name="connsiteY7" fmla="*/ 1543048 h 2095499"/>
              <a:gd name="connsiteX8" fmla="*/ 419100 w 431801"/>
              <a:gd name="connsiteY8" fmla="*/ 1590673 h 2095499"/>
              <a:gd name="connsiteX9" fmla="*/ 425451 w 431801"/>
              <a:gd name="connsiteY9" fmla="*/ 2095499 h 2095499"/>
              <a:gd name="connsiteX10" fmla="*/ 339726 w 431801"/>
              <a:gd name="connsiteY10" fmla="*/ 2091944 h 2095499"/>
              <a:gd name="connsiteX11" fmla="*/ 190500 w 431801"/>
              <a:gd name="connsiteY11" fmla="*/ 2095498 h 2095499"/>
              <a:gd name="connsiteX12" fmla="*/ 190500 w 431801"/>
              <a:gd name="connsiteY12" fmla="*/ 1987548 h 2095499"/>
              <a:gd name="connsiteX13" fmla="*/ 0 w 431801"/>
              <a:gd name="connsiteY13" fmla="*/ 1955798 h 2095499"/>
              <a:gd name="connsiteX14" fmla="*/ 12701 w 431801"/>
              <a:gd name="connsiteY14" fmla="*/ 492124 h 2095499"/>
              <a:gd name="connsiteX0" fmla="*/ 12701 w 431801"/>
              <a:gd name="connsiteY0" fmla="*/ 492124 h 2095499"/>
              <a:gd name="connsiteX1" fmla="*/ 28573 w 431801"/>
              <a:gd name="connsiteY1" fmla="*/ 298449 h 2095499"/>
              <a:gd name="connsiteX2" fmla="*/ 190498 w 431801"/>
              <a:gd name="connsiteY2" fmla="*/ 244475 h 2095499"/>
              <a:gd name="connsiteX3" fmla="*/ 222248 w 431801"/>
              <a:gd name="connsiteY3" fmla="*/ 66675 h 2095499"/>
              <a:gd name="connsiteX4" fmla="*/ 422273 w 431801"/>
              <a:gd name="connsiteY4" fmla="*/ 0 h 2095499"/>
              <a:gd name="connsiteX5" fmla="*/ 396876 w 431801"/>
              <a:gd name="connsiteY5" fmla="*/ 374649 h 2095499"/>
              <a:gd name="connsiteX6" fmla="*/ 431801 w 431801"/>
              <a:gd name="connsiteY6" fmla="*/ 1475994 h 2095499"/>
              <a:gd name="connsiteX7" fmla="*/ 431800 w 431801"/>
              <a:gd name="connsiteY7" fmla="*/ 1543048 h 2095499"/>
              <a:gd name="connsiteX8" fmla="*/ 419100 w 431801"/>
              <a:gd name="connsiteY8" fmla="*/ 1590673 h 2095499"/>
              <a:gd name="connsiteX9" fmla="*/ 425451 w 431801"/>
              <a:gd name="connsiteY9" fmla="*/ 2095499 h 2095499"/>
              <a:gd name="connsiteX10" fmla="*/ 339726 w 431801"/>
              <a:gd name="connsiteY10" fmla="*/ 2091944 h 2095499"/>
              <a:gd name="connsiteX11" fmla="*/ 190500 w 431801"/>
              <a:gd name="connsiteY11" fmla="*/ 2095498 h 2095499"/>
              <a:gd name="connsiteX12" fmla="*/ 190500 w 431801"/>
              <a:gd name="connsiteY12" fmla="*/ 1987548 h 2095499"/>
              <a:gd name="connsiteX13" fmla="*/ 0 w 431801"/>
              <a:gd name="connsiteY13" fmla="*/ 1955798 h 2095499"/>
              <a:gd name="connsiteX14" fmla="*/ 12701 w 431801"/>
              <a:gd name="connsiteY14" fmla="*/ 492124 h 2095499"/>
              <a:gd name="connsiteX0" fmla="*/ 12701 w 431801"/>
              <a:gd name="connsiteY0" fmla="*/ 492124 h 2095499"/>
              <a:gd name="connsiteX1" fmla="*/ 28573 w 431801"/>
              <a:gd name="connsiteY1" fmla="*/ 298449 h 2095499"/>
              <a:gd name="connsiteX2" fmla="*/ 244473 w 431801"/>
              <a:gd name="connsiteY2" fmla="*/ 285750 h 2095499"/>
              <a:gd name="connsiteX3" fmla="*/ 222248 w 431801"/>
              <a:gd name="connsiteY3" fmla="*/ 66675 h 2095499"/>
              <a:gd name="connsiteX4" fmla="*/ 422273 w 431801"/>
              <a:gd name="connsiteY4" fmla="*/ 0 h 2095499"/>
              <a:gd name="connsiteX5" fmla="*/ 396876 w 431801"/>
              <a:gd name="connsiteY5" fmla="*/ 374649 h 2095499"/>
              <a:gd name="connsiteX6" fmla="*/ 431801 w 431801"/>
              <a:gd name="connsiteY6" fmla="*/ 1475994 h 2095499"/>
              <a:gd name="connsiteX7" fmla="*/ 431800 w 431801"/>
              <a:gd name="connsiteY7" fmla="*/ 1543048 h 2095499"/>
              <a:gd name="connsiteX8" fmla="*/ 419100 w 431801"/>
              <a:gd name="connsiteY8" fmla="*/ 1590673 h 2095499"/>
              <a:gd name="connsiteX9" fmla="*/ 425451 w 431801"/>
              <a:gd name="connsiteY9" fmla="*/ 2095499 h 2095499"/>
              <a:gd name="connsiteX10" fmla="*/ 339726 w 431801"/>
              <a:gd name="connsiteY10" fmla="*/ 2091944 h 2095499"/>
              <a:gd name="connsiteX11" fmla="*/ 190500 w 431801"/>
              <a:gd name="connsiteY11" fmla="*/ 2095498 h 2095499"/>
              <a:gd name="connsiteX12" fmla="*/ 190500 w 431801"/>
              <a:gd name="connsiteY12" fmla="*/ 1987548 h 2095499"/>
              <a:gd name="connsiteX13" fmla="*/ 0 w 431801"/>
              <a:gd name="connsiteY13" fmla="*/ 1955798 h 2095499"/>
              <a:gd name="connsiteX14" fmla="*/ 12701 w 431801"/>
              <a:gd name="connsiteY14" fmla="*/ 492124 h 2095499"/>
              <a:gd name="connsiteX0" fmla="*/ 12701 w 431801"/>
              <a:gd name="connsiteY0" fmla="*/ 425449 h 2028824"/>
              <a:gd name="connsiteX1" fmla="*/ 28573 w 431801"/>
              <a:gd name="connsiteY1" fmla="*/ 231774 h 2028824"/>
              <a:gd name="connsiteX2" fmla="*/ 244473 w 431801"/>
              <a:gd name="connsiteY2" fmla="*/ 219075 h 2028824"/>
              <a:gd name="connsiteX3" fmla="*/ 222248 w 431801"/>
              <a:gd name="connsiteY3" fmla="*/ 0 h 2028824"/>
              <a:gd name="connsiteX4" fmla="*/ 327023 w 431801"/>
              <a:gd name="connsiteY4" fmla="*/ 177800 h 2028824"/>
              <a:gd name="connsiteX5" fmla="*/ 396876 w 431801"/>
              <a:gd name="connsiteY5" fmla="*/ 307974 h 2028824"/>
              <a:gd name="connsiteX6" fmla="*/ 431801 w 431801"/>
              <a:gd name="connsiteY6" fmla="*/ 1409319 h 2028824"/>
              <a:gd name="connsiteX7" fmla="*/ 431800 w 431801"/>
              <a:gd name="connsiteY7" fmla="*/ 1476373 h 2028824"/>
              <a:gd name="connsiteX8" fmla="*/ 419100 w 431801"/>
              <a:gd name="connsiteY8" fmla="*/ 1523998 h 2028824"/>
              <a:gd name="connsiteX9" fmla="*/ 425451 w 431801"/>
              <a:gd name="connsiteY9" fmla="*/ 2028824 h 2028824"/>
              <a:gd name="connsiteX10" fmla="*/ 339726 w 431801"/>
              <a:gd name="connsiteY10" fmla="*/ 2025269 h 2028824"/>
              <a:gd name="connsiteX11" fmla="*/ 190500 w 431801"/>
              <a:gd name="connsiteY11" fmla="*/ 2028823 h 2028824"/>
              <a:gd name="connsiteX12" fmla="*/ 190500 w 431801"/>
              <a:gd name="connsiteY12" fmla="*/ 1920873 h 2028824"/>
              <a:gd name="connsiteX13" fmla="*/ 0 w 431801"/>
              <a:gd name="connsiteY13" fmla="*/ 1889123 h 2028824"/>
              <a:gd name="connsiteX14" fmla="*/ 12701 w 431801"/>
              <a:gd name="connsiteY14" fmla="*/ 425449 h 2028824"/>
              <a:gd name="connsiteX0" fmla="*/ 12701 w 431801"/>
              <a:gd name="connsiteY0" fmla="*/ 425449 h 2028824"/>
              <a:gd name="connsiteX1" fmla="*/ 28573 w 431801"/>
              <a:gd name="connsiteY1" fmla="*/ 231774 h 2028824"/>
              <a:gd name="connsiteX2" fmla="*/ 244473 w 431801"/>
              <a:gd name="connsiteY2" fmla="*/ 219075 h 2028824"/>
              <a:gd name="connsiteX3" fmla="*/ 222248 w 431801"/>
              <a:gd name="connsiteY3" fmla="*/ 0 h 2028824"/>
              <a:gd name="connsiteX4" fmla="*/ 288923 w 431801"/>
              <a:gd name="connsiteY4" fmla="*/ 336550 h 2028824"/>
              <a:gd name="connsiteX5" fmla="*/ 396876 w 431801"/>
              <a:gd name="connsiteY5" fmla="*/ 307974 h 2028824"/>
              <a:gd name="connsiteX6" fmla="*/ 431801 w 431801"/>
              <a:gd name="connsiteY6" fmla="*/ 1409319 h 2028824"/>
              <a:gd name="connsiteX7" fmla="*/ 431800 w 431801"/>
              <a:gd name="connsiteY7" fmla="*/ 1476373 h 2028824"/>
              <a:gd name="connsiteX8" fmla="*/ 419100 w 431801"/>
              <a:gd name="connsiteY8" fmla="*/ 1523998 h 2028824"/>
              <a:gd name="connsiteX9" fmla="*/ 425451 w 431801"/>
              <a:gd name="connsiteY9" fmla="*/ 2028824 h 2028824"/>
              <a:gd name="connsiteX10" fmla="*/ 339726 w 431801"/>
              <a:gd name="connsiteY10" fmla="*/ 2025269 h 2028824"/>
              <a:gd name="connsiteX11" fmla="*/ 190500 w 431801"/>
              <a:gd name="connsiteY11" fmla="*/ 2028823 h 2028824"/>
              <a:gd name="connsiteX12" fmla="*/ 190500 w 431801"/>
              <a:gd name="connsiteY12" fmla="*/ 1920873 h 2028824"/>
              <a:gd name="connsiteX13" fmla="*/ 0 w 431801"/>
              <a:gd name="connsiteY13" fmla="*/ 1889123 h 2028824"/>
              <a:gd name="connsiteX14" fmla="*/ 12701 w 431801"/>
              <a:gd name="connsiteY14" fmla="*/ 425449 h 2028824"/>
              <a:gd name="connsiteX0" fmla="*/ 12701 w 431801"/>
              <a:gd name="connsiteY0" fmla="*/ 425449 h 2028824"/>
              <a:gd name="connsiteX1" fmla="*/ 28573 w 431801"/>
              <a:gd name="connsiteY1" fmla="*/ 231774 h 2028824"/>
              <a:gd name="connsiteX2" fmla="*/ 244473 w 431801"/>
              <a:gd name="connsiteY2" fmla="*/ 219075 h 2028824"/>
              <a:gd name="connsiteX3" fmla="*/ 222248 w 431801"/>
              <a:gd name="connsiteY3" fmla="*/ 0 h 2028824"/>
              <a:gd name="connsiteX4" fmla="*/ 266698 w 431801"/>
              <a:gd name="connsiteY4" fmla="*/ 301625 h 2028824"/>
              <a:gd name="connsiteX5" fmla="*/ 396876 w 431801"/>
              <a:gd name="connsiteY5" fmla="*/ 307974 h 2028824"/>
              <a:gd name="connsiteX6" fmla="*/ 431801 w 431801"/>
              <a:gd name="connsiteY6" fmla="*/ 1409319 h 2028824"/>
              <a:gd name="connsiteX7" fmla="*/ 431800 w 431801"/>
              <a:gd name="connsiteY7" fmla="*/ 1476373 h 2028824"/>
              <a:gd name="connsiteX8" fmla="*/ 419100 w 431801"/>
              <a:gd name="connsiteY8" fmla="*/ 1523998 h 2028824"/>
              <a:gd name="connsiteX9" fmla="*/ 425451 w 431801"/>
              <a:gd name="connsiteY9" fmla="*/ 2028824 h 2028824"/>
              <a:gd name="connsiteX10" fmla="*/ 339726 w 431801"/>
              <a:gd name="connsiteY10" fmla="*/ 2025269 h 2028824"/>
              <a:gd name="connsiteX11" fmla="*/ 190500 w 431801"/>
              <a:gd name="connsiteY11" fmla="*/ 2028823 h 2028824"/>
              <a:gd name="connsiteX12" fmla="*/ 190500 w 431801"/>
              <a:gd name="connsiteY12" fmla="*/ 1920873 h 2028824"/>
              <a:gd name="connsiteX13" fmla="*/ 0 w 431801"/>
              <a:gd name="connsiteY13" fmla="*/ 1889123 h 2028824"/>
              <a:gd name="connsiteX14" fmla="*/ 12701 w 431801"/>
              <a:gd name="connsiteY14" fmla="*/ 425449 h 2028824"/>
              <a:gd name="connsiteX0" fmla="*/ 12701 w 431801"/>
              <a:gd name="connsiteY0" fmla="*/ 234949 h 1838324"/>
              <a:gd name="connsiteX1" fmla="*/ 28573 w 431801"/>
              <a:gd name="connsiteY1" fmla="*/ 41274 h 1838324"/>
              <a:gd name="connsiteX2" fmla="*/ 244473 w 431801"/>
              <a:gd name="connsiteY2" fmla="*/ 28575 h 1838324"/>
              <a:gd name="connsiteX3" fmla="*/ 346073 w 431801"/>
              <a:gd name="connsiteY3" fmla="*/ 0 h 1838324"/>
              <a:gd name="connsiteX4" fmla="*/ 266698 w 431801"/>
              <a:gd name="connsiteY4" fmla="*/ 111125 h 1838324"/>
              <a:gd name="connsiteX5" fmla="*/ 396876 w 431801"/>
              <a:gd name="connsiteY5" fmla="*/ 117474 h 1838324"/>
              <a:gd name="connsiteX6" fmla="*/ 431801 w 431801"/>
              <a:gd name="connsiteY6" fmla="*/ 1218819 h 1838324"/>
              <a:gd name="connsiteX7" fmla="*/ 431800 w 431801"/>
              <a:gd name="connsiteY7" fmla="*/ 1285873 h 1838324"/>
              <a:gd name="connsiteX8" fmla="*/ 419100 w 431801"/>
              <a:gd name="connsiteY8" fmla="*/ 1333498 h 1838324"/>
              <a:gd name="connsiteX9" fmla="*/ 425451 w 431801"/>
              <a:gd name="connsiteY9" fmla="*/ 1838324 h 1838324"/>
              <a:gd name="connsiteX10" fmla="*/ 339726 w 431801"/>
              <a:gd name="connsiteY10" fmla="*/ 1834769 h 1838324"/>
              <a:gd name="connsiteX11" fmla="*/ 190500 w 431801"/>
              <a:gd name="connsiteY11" fmla="*/ 1838323 h 1838324"/>
              <a:gd name="connsiteX12" fmla="*/ 190500 w 431801"/>
              <a:gd name="connsiteY12" fmla="*/ 1730373 h 1838324"/>
              <a:gd name="connsiteX13" fmla="*/ 0 w 431801"/>
              <a:gd name="connsiteY13" fmla="*/ 1698623 h 1838324"/>
              <a:gd name="connsiteX14" fmla="*/ 12701 w 431801"/>
              <a:gd name="connsiteY14" fmla="*/ 234949 h 1838324"/>
              <a:gd name="connsiteX0" fmla="*/ 12701 w 431801"/>
              <a:gd name="connsiteY0" fmla="*/ 257174 h 1860549"/>
              <a:gd name="connsiteX1" fmla="*/ 28573 w 431801"/>
              <a:gd name="connsiteY1" fmla="*/ 63499 h 1860549"/>
              <a:gd name="connsiteX2" fmla="*/ 25398 w 431801"/>
              <a:gd name="connsiteY2" fmla="*/ 0 h 1860549"/>
              <a:gd name="connsiteX3" fmla="*/ 346073 w 431801"/>
              <a:gd name="connsiteY3" fmla="*/ 22225 h 1860549"/>
              <a:gd name="connsiteX4" fmla="*/ 266698 w 431801"/>
              <a:gd name="connsiteY4" fmla="*/ 133350 h 1860549"/>
              <a:gd name="connsiteX5" fmla="*/ 396876 w 431801"/>
              <a:gd name="connsiteY5" fmla="*/ 139699 h 1860549"/>
              <a:gd name="connsiteX6" fmla="*/ 431801 w 431801"/>
              <a:gd name="connsiteY6" fmla="*/ 1241044 h 1860549"/>
              <a:gd name="connsiteX7" fmla="*/ 431800 w 431801"/>
              <a:gd name="connsiteY7" fmla="*/ 1308098 h 1860549"/>
              <a:gd name="connsiteX8" fmla="*/ 419100 w 431801"/>
              <a:gd name="connsiteY8" fmla="*/ 1355723 h 1860549"/>
              <a:gd name="connsiteX9" fmla="*/ 425451 w 431801"/>
              <a:gd name="connsiteY9" fmla="*/ 1860549 h 1860549"/>
              <a:gd name="connsiteX10" fmla="*/ 339726 w 431801"/>
              <a:gd name="connsiteY10" fmla="*/ 1856994 h 1860549"/>
              <a:gd name="connsiteX11" fmla="*/ 190500 w 431801"/>
              <a:gd name="connsiteY11" fmla="*/ 1860548 h 1860549"/>
              <a:gd name="connsiteX12" fmla="*/ 190500 w 431801"/>
              <a:gd name="connsiteY12" fmla="*/ 1752598 h 1860549"/>
              <a:gd name="connsiteX13" fmla="*/ 0 w 431801"/>
              <a:gd name="connsiteY13" fmla="*/ 1720848 h 1860549"/>
              <a:gd name="connsiteX14" fmla="*/ 12701 w 431801"/>
              <a:gd name="connsiteY14" fmla="*/ 257174 h 1860549"/>
              <a:gd name="connsiteX0" fmla="*/ 14622 w 433722"/>
              <a:gd name="connsiteY0" fmla="*/ 257174 h 1860549"/>
              <a:gd name="connsiteX1" fmla="*/ 27319 w 433722"/>
              <a:gd name="connsiteY1" fmla="*/ 0 h 1860549"/>
              <a:gd name="connsiteX2" fmla="*/ 347994 w 433722"/>
              <a:gd name="connsiteY2" fmla="*/ 22225 h 1860549"/>
              <a:gd name="connsiteX3" fmla="*/ 268619 w 433722"/>
              <a:gd name="connsiteY3" fmla="*/ 133350 h 1860549"/>
              <a:gd name="connsiteX4" fmla="*/ 398797 w 433722"/>
              <a:gd name="connsiteY4" fmla="*/ 139699 h 1860549"/>
              <a:gd name="connsiteX5" fmla="*/ 433722 w 433722"/>
              <a:gd name="connsiteY5" fmla="*/ 1241044 h 1860549"/>
              <a:gd name="connsiteX6" fmla="*/ 433721 w 433722"/>
              <a:gd name="connsiteY6" fmla="*/ 1308098 h 1860549"/>
              <a:gd name="connsiteX7" fmla="*/ 421021 w 433722"/>
              <a:gd name="connsiteY7" fmla="*/ 1355723 h 1860549"/>
              <a:gd name="connsiteX8" fmla="*/ 427372 w 433722"/>
              <a:gd name="connsiteY8" fmla="*/ 1860549 h 1860549"/>
              <a:gd name="connsiteX9" fmla="*/ 341647 w 433722"/>
              <a:gd name="connsiteY9" fmla="*/ 1856994 h 1860549"/>
              <a:gd name="connsiteX10" fmla="*/ 192421 w 433722"/>
              <a:gd name="connsiteY10" fmla="*/ 1860548 h 1860549"/>
              <a:gd name="connsiteX11" fmla="*/ 192421 w 433722"/>
              <a:gd name="connsiteY11" fmla="*/ 1752598 h 1860549"/>
              <a:gd name="connsiteX12" fmla="*/ 1921 w 433722"/>
              <a:gd name="connsiteY12" fmla="*/ 1720848 h 1860549"/>
              <a:gd name="connsiteX13" fmla="*/ 14622 w 433722"/>
              <a:gd name="connsiteY13" fmla="*/ 257174 h 1860549"/>
              <a:gd name="connsiteX0" fmla="*/ 12701 w 431801"/>
              <a:gd name="connsiteY0" fmla="*/ 257174 h 1860549"/>
              <a:gd name="connsiteX1" fmla="*/ 25398 w 431801"/>
              <a:gd name="connsiteY1" fmla="*/ 0 h 1860549"/>
              <a:gd name="connsiteX2" fmla="*/ 346073 w 431801"/>
              <a:gd name="connsiteY2" fmla="*/ 22225 h 1860549"/>
              <a:gd name="connsiteX3" fmla="*/ 266698 w 431801"/>
              <a:gd name="connsiteY3" fmla="*/ 133350 h 1860549"/>
              <a:gd name="connsiteX4" fmla="*/ 396876 w 431801"/>
              <a:gd name="connsiteY4" fmla="*/ 139699 h 1860549"/>
              <a:gd name="connsiteX5" fmla="*/ 431801 w 431801"/>
              <a:gd name="connsiteY5" fmla="*/ 1241044 h 1860549"/>
              <a:gd name="connsiteX6" fmla="*/ 431800 w 431801"/>
              <a:gd name="connsiteY6" fmla="*/ 1308098 h 1860549"/>
              <a:gd name="connsiteX7" fmla="*/ 419100 w 431801"/>
              <a:gd name="connsiteY7" fmla="*/ 1355723 h 1860549"/>
              <a:gd name="connsiteX8" fmla="*/ 425451 w 431801"/>
              <a:gd name="connsiteY8" fmla="*/ 1860549 h 1860549"/>
              <a:gd name="connsiteX9" fmla="*/ 339726 w 431801"/>
              <a:gd name="connsiteY9" fmla="*/ 1856994 h 1860549"/>
              <a:gd name="connsiteX10" fmla="*/ 190500 w 431801"/>
              <a:gd name="connsiteY10" fmla="*/ 1860548 h 1860549"/>
              <a:gd name="connsiteX11" fmla="*/ 190500 w 431801"/>
              <a:gd name="connsiteY11" fmla="*/ 1752598 h 1860549"/>
              <a:gd name="connsiteX12" fmla="*/ 0 w 431801"/>
              <a:gd name="connsiteY12" fmla="*/ 1720848 h 1860549"/>
              <a:gd name="connsiteX13" fmla="*/ 12701 w 431801"/>
              <a:gd name="connsiteY13" fmla="*/ 257174 h 1860549"/>
              <a:gd name="connsiteX0" fmla="*/ 33454 w 452554"/>
              <a:gd name="connsiteY0" fmla="*/ 241299 h 1844674"/>
              <a:gd name="connsiteX1" fmla="*/ 1701 w 452554"/>
              <a:gd name="connsiteY1" fmla="*/ 0 h 1844674"/>
              <a:gd name="connsiteX2" fmla="*/ 366826 w 452554"/>
              <a:gd name="connsiteY2" fmla="*/ 6350 h 1844674"/>
              <a:gd name="connsiteX3" fmla="*/ 287451 w 452554"/>
              <a:gd name="connsiteY3" fmla="*/ 117475 h 1844674"/>
              <a:gd name="connsiteX4" fmla="*/ 417629 w 452554"/>
              <a:gd name="connsiteY4" fmla="*/ 123824 h 1844674"/>
              <a:gd name="connsiteX5" fmla="*/ 452554 w 452554"/>
              <a:gd name="connsiteY5" fmla="*/ 1225169 h 1844674"/>
              <a:gd name="connsiteX6" fmla="*/ 452553 w 452554"/>
              <a:gd name="connsiteY6" fmla="*/ 1292223 h 1844674"/>
              <a:gd name="connsiteX7" fmla="*/ 439853 w 452554"/>
              <a:gd name="connsiteY7" fmla="*/ 1339848 h 1844674"/>
              <a:gd name="connsiteX8" fmla="*/ 446204 w 452554"/>
              <a:gd name="connsiteY8" fmla="*/ 1844674 h 1844674"/>
              <a:gd name="connsiteX9" fmla="*/ 360479 w 452554"/>
              <a:gd name="connsiteY9" fmla="*/ 1841119 h 1844674"/>
              <a:gd name="connsiteX10" fmla="*/ 211253 w 452554"/>
              <a:gd name="connsiteY10" fmla="*/ 1844673 h 1844674"/>
              <a:gd name="connsiteX11" fmla="*/ 211253 w 452554"/>
              <a:gd name="connsiteY11" fmla="*/ 1736723 h 1844674"/>
              <a:gd name="connsiteX12" fmla="*/ 20753 w 452554"/>
              <a:gd name="connsiteY12" fmla="*/ 1704973 h 1844674"/>
              <a:gd name="connsiteX13" fmla="*/ 33454 w 452554"/>
              <a:gd name="connsiteY13" fmla="*/ 241299 h 1844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52554" h="1844674">
                <a:moveTo>
                  <a:pt x="33454" y="241299"/>
                </a:moveTo>
                <a:cubicBezTo>
                  <a:pt x="37687" y="-45509"/>
                  <a:pt x="-9411" y="99483"/>
                  <a:pt x="1701" y="0"/>
                </a:cubicBezTo>
                <a:lnTo>
                  <a:pt x="366826" y="6350"/>
                </a:lnTo>
                <a:lnTo>
                  <a:pt x="287451" y="117475"/>
                </a:lnTo>
                <a:lnTo>
                  <a:pt x="417629" y="123824"/>
                </a:lnTo>
                <a:lnTo>
                  <a:pt x="452554" y="1225169"/>
                </a:lnTo>
                <a:cubicBezTo>
                  <a:pt x="452554" y="1247520"/>
                  <a:pt x="452553" y="1269872"/>
                  <a:pt x="452553" y="1292223"/>
                </a:cubicBezTo>
                <a:lnTo>
                  <a:pt x="439853" y="1339848"/>
                </a:lnTo>
                <a:lnTo>
                  <a:pt x="446204" y="1844674"/>
                </a:lnTo>
                <a:lnTo>
                  <a:pt x="360479" y="1841119"/>
                </a:lnTo>
                <a:lnTo>
                  <a:pt x="211253" y="1844673"/>
                </a:lnTo>
                <a:lnTo>
                  <a:pt x="211253" y="1736723"/>
                </a:lnTo>
                <a:cubicBezTo>
                  <a:pt x="211782" y="1692273"/>
                  <a:pt x="205432" y="1718731"/>
                  <a:pt x="20753" y="1704973"/>
                </a:cubicBezTo>
                <a:cubicBezTo>
                  <a:pt x="32924" y="1437215"/>
                  <a:pt x="34512" y="496357"/>
                  <a:pt x="33454" y="24129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4EFAC46-AE80-4B95-AF5B-9337E623A673}"/>
              </a:ext>
            </a:extLst>
          </p:cNvPr>
          <p:cNvSpPr/>
          <p:nvPr userDrawn="1"/>
        </p:nvSpPr>
        <p:spPr>
          <a:xfrm>
            <a:off x="4899319" y="3413794"/>
            <a:ext cx="330410" cy="162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039C66-4BD6-48FC-89DF-62A68233CA54}"/>
              </a:ext>
            </a:extLst>
          </p:cNvPr>
          <p:cNvSpPr/>
          <p:nvPr userDrawn="1"/>
        </p:nvSpPr>
        <p:spPr>
          <a:xfrm>
            <a:off x="4606925" y="3971545"/>
            <a:ext cx="228286" cy="1869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9EF3161-6E9F-4801-A274-B724972CF706}"/>
              </a:ext>
            </a:extLst>
          </p:cNvPr>
          <p:cNvSpPr/>
          <p:nvPr userDrawn="1"/>
        </p:nvSpPr>
        <p:spPr>
          <a:xfrm>
            <a:off x="4343714" y="3562685"/>
            <a:ext cx="228286" cy="1869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35EF5C7-5064-42C2-BB58-08C4FB54ED93}"/>
              </a:ext>
            </a:extLst>
          </p:cNvPr>
          <p:cNvSpPr/>
          <p:nvPr userDrawn="1"/>
        </p:nvSpPr>
        <p:spPr>
          <a:xfrm>
            <a:off x="5027926" y="4917358"/>
            <a:ext cx="629692" cy="2578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2BB0506-50E8-4892-AE05-514B768B7A63}"/>
              </a:ext>
            </a:extLst>
          </p:cNvPr>
          <p:cNvSpPr/>
          <p:nvPr userDrawn="1"/>
        </p:nvSpPr>
        <p:spPr>
          <a:xfrm>
            <a:off x="4470195" y="3521465"/>
            <a:ext cx="330410" cy="1337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29F6C438-A365-4AD0-A43F-7C863B3AE9B5}"/>
              </a:ext>
            </a:extLst>
          </p:cNvPr>
          <p:cNvSpPr/>
          <p:nvPr userDrawn="1"/>
        </p:nvSpPr>
        <p:spPr>
          <a:xfrm>
            <a:off x="5993067" y="4651673"/>
            <a:ext cx="1431925" cy="911226"/>
          </a:xfrm>
          <a:custGeom>
            <a:avLst/>
            <a:gdLst>
              <a:gd name="connsiteX0" fmla="*/ 0 w 1421186"/>
              <a:gd name="connsiteY0" fmla="*/ 0 h 530225"/>
              <a:gd name="connsiteX1" fmla="*/ 1421186 w 1421186"/>
              <a:gd name="connsiteY1" fmla="*/ 0 h 530225"/>
              <a:gd name="connsiteX2" fmla="*/ 1421186 w 1421186"/>
              <a:gd name="connsiteY2" fmla="*/ 530225 h 530225"/>
              <a:gd name="connsiteX3" fmla="*/ 0 w 1421186"/>
              <a:gd name="connsiteY3" fmla="*/ 530225 h 530225"/>
              <a:gd name="connsiteX4" fmla="*/ 0 w 1421186"/>
              <a:gd name="connsiteY4" fmla="*/ 0 h 530225"/>
              <a:gd name="connsiteX0" fmla="*/ 0 w 1421186"/>
              <a:gd name="connsiteY0" fmla="*/ 0 h 533401"/>
              <a:gd name="connsiteX1" fmla="*/ 1421186 w 1421186"/>
              <a:gd name="connsiteY1" fmla="*/ 0 h 533401"/>
              <a:gd name="connsiteX2" fmla="*/ 1421186 w 1421186"/>
              <a:gd name="connsiteY2" fmla="*/ 530225 h 533401"/>
              <a:gd name="connsiteX3" fmla="*/ 1421186 w 1421186"/>
              <a:gd name="connsiteY3" fmla="*/ 533401 h 533401"/>
              <a:gd name="connsiteX4" fmla="*/ 0 w 1421186"/>
              <a:gd name="connsiteY4" fmla="*/ 530225 h 533401"/>
              <a:gd name="connsiteX5" fmla="*/ 0 w 1421186"/>
              <a:gd name="connsiteY5" fmla="*/ 0 h 533401"/>
              <a:gd name="connsiteX0" fmla="*/ 0 w 1421186"/>
              <a:gd name="connsiteY0" fmla="*/ 0 h 530226"/>
              <a:gd name="connsiteX1" fmla="*/ 1421186 w 1421186"/>
              <a:gd name="connsiteY1" fmla="*/ 0 h 530226"/>
              <a:gd name="connsiteX2" fmla="*/ 1421186 w 1421186"/>
              <a:gd name="connsiteY2" fmla="*/ 530225 h 530226"/>
              <a:gd name="connsiteX3" fmla="*/ 744911 w 1421186"/>
              <a:gd name="connsiteY3" fmla="*/ 530226 h 530226"/>
              <a:gd name="connsiteX4" fmla="*/ 0 w 1421186"/>
              <a:gd name="connsiteY4" fmla="*/ 530225 h 530226"/>
              <a:gd name="connsiteX5" fmla="*/ 0 w 1421186"/>
              <a:gd name="connsiteY5" fmla="*/ 0 h 530226"/>
              <a:gd name="connsiteX0" fmla="*/ 0 w 1421186"/>
              <a:gd name="connsiteY0" fmla="*/ 0 h 530226"/>
              <a:gd name="connsiteX1" fmla="*/ 1421186 w 1421186"/>
              <a:gd name="connsiteY1" fmla="*/ 0 h 530226"/>
              <a:gd name="connsiteX2" fmla="*/ 1421186 w 1421186"/>
              <a:gd name="connsiteY2" fmla="*/ 530225 h 530226"/>
              <a:gd name="connsiteX3" fmla="*/ 744911 w 1421186"/>
              <a:gd name="connsiteY3" fmla="*/ 530226 h 530226"/>
              <a:gd name="connsiteX4" fmla="*/ 748086 w 1421186"/>
              <a:gd name="connsiteY4" fmla="*/ 520701 h 530226"/>
              <a:gd name="connsiteX5" fmla="*/ 0 w 1421186"/>
              <a:gd name="connsiteY5" fmla="*/ 530225 h 530226"/>
              <a:gd name="connsiteX6" fmla="*/ 0 w 1421186"/>
              <a:gd name="connsiteY6" fmla="*/ 0 h 530226"/>
              <a:gd name="connsiteX0" fmla="*/ 0 w 1421186"/>
              <a:gd name="connsiteY0" fmla="*/ 0 h 911226"/>
              <a:gd name="connsiteX1" fmla="*/ 1421186 w 1421186"/>
              <a:gd name="connsiteY1" fmla="*/ 0 h 911226"/>
              <a:gd name="connsiteX2" fmla="*/ 1421186 w 1421186"/>
              <a:gd name="connsiteY2" fmla="*/ 530225 h 911226"/>
              <a:gd name="connsiteX3" fmla="*/ 744911 w 1421186"/>
              <a:gd name="connsiteY3" fmla="*/ 530226 h 911226"/>
              <a:gd name="connsiteX4" fmla="*/ 741736 w 1421186"/>
              <a:gd name="connsiteY4" fmla="*/ 911226 h 911226"/>
              <a:gd name="connsiteX5" fmla="*/ 0 w 1421186"/>
              <a:gd name="connsiteY5" fmla="*/ 530225 h 911226"/>
              <a:gd name="connsiteX6" fmla="*/ 0 w 1421186"/>
              <a:gd name="connsiteY6" fmla="*/ 0 h 911226"/>
              <a:gd name="connsiteX0" fmla="*/ 0 w 1421186"/>
              <a:gd name="connsiteY0" fmla="*/ 0 h 911226"/>
              <a:gd name="connsiteX1" fmla="*/ 1421186 w 1421186"/>
              <a:gd name="connsiteY1" fmla="*/ 0 h 911226"/>
              <a:gd name="connsiteX2" fmla="*/ 1421186 w 1421186"/>
              <a:gd name="connsiteY2" fmla="*/ 530225 h 911226"/>
              <a:gd name="connsiteX3" fmla="*/ 744911 w 1421186"/>
              <a:gd name="connsiteY3" fmla="*/ 530226 h 911226"/>
              <a:gd name="connsiteX4" fmla="*/ 741736 w 1421186"/>
              <a:gd name="connsiteY4" fmla="*/ 911226 h 911226"/>
              <a:gd name="connsiteX5" fmla="*/ 732211 w 1421186"/>
              <a:gd name="connsiteY5" fmla="*/ 901701 h 911226"/>
              <a:gd name="connsiteX6" fmla="*/ 0 w 1421186"/>
              <a:gd name="connsiteY6" fmla="*/ 530225 h 911226"/>
              <a:gd name="connsiteX7" fmla="*/ 0 w 1421186"/>
              <a:gd name="connsiteY7" fmla="*/ 0 h 911226"/>
              <a:gd name="connsiteX0" fmla="*/ 0 w 1421186"/>
              <a:gd name="connsiteY0" fmla="*/ 0 h 911226"/>
              <a:gd name="connsiteX1" fmla="*/ 1421186 w 1421186"/>
              <a:gd name="connsiteY1" fmla="*/ 0 h 911226"/>
              <a:gd name="connsiteX2" fmla="*/ 1421186 w 1421186"/>
              <a:gd name="connsiteY2" fmla="*/ 530225 h 911226"/>
              <a:gd name="connsiteX3" fmla="*/ 744911 w 1421186"/>
              <a:gd name="connsiteY3" fmla="*/ 530226 h 911226"/>
              <a:gd name="connsiteX4" fmla="*/ 741736 w 1421186"/>
              <a:gd name="connsiteY4" fmla="*/ 911226 h 911226"/>
              <a:gd name="connsiteX5" fmla="*/ 8311 w 1421186"/>
              <a:gd name="connsiteY5" fmla="*/ 901701 h 911226"/>
              <a:gd name="connsiteX6" fmla="*/ 0 w 1421186"/>
              <a:gd name="connsiteY6" fmla="*/ 530225 h 911226"/>
              <a:gd name="connsiteX7" fmla="*/ 0 w 1421186"/>
              <a:gd name="connsiteY7" fmla="*/ 0 h 911226"/>
              <a:gd name="connsiteX0" fmla="*/ 10739 w 1431925"/>
              <a:gd name="connsiteY0" fmla="*/ 0 h 911226"/>
              <a:gd name="connsiteX1" fmla="*/ 1431925 w 1431925"/>
              <a:gd name="connsiteY1" fmla="*/ 0 h 911226"/>
              <a:gd name="connsiteX2" fmla="*/ 1431925 w 1431925"/>
              <a:gd name="connsiteY2" fmla="*/ 530225 h 911226"/>
              <a:gd name="connsiteX3" fmla="*/ 755650 w 1431925"/>
              <a:gd name="connsiteY3" fmla="*/ 530226 h 911226"/>
              <a:gd name="connsiteX4" fmla="*/ 752475 w 1431925"/>
              <a:gd name="connsiteY4" fmla="*/ 911226 h 911226"/>
              <a:gd name="connsiteX5" fmla="*/ 0 w 1431925"/>
              <a:gd name="connsiteY5" fmla="*/ 901701 h 911226"/>
              <a:gd name="connsiteX6" fmla="*/ 10739 w 1431925"/>
              <a:gd name="connsiteY6" fmla="*/ 530225 h 911226"/>
              <a:gd name="connsiteX7" fmla="*/ 10739 w 1431925"/>
              <a:gd name="connsiteY7" fmla="*/ 0 h 911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31925" h="911226">
                <a:moveTo>
                  <a:pt x="10739" y="0"/>
                </a:moveTo>
                <a:lnTo>
                  <a:pt x="1431925" y="0"/>
                </a:lnTo>
                <a:lnTo>
                  <a:pt x="1431925" y="530225"/>
                </a:lnTo>
                <a:lnTo>
                  <a:pt x="755650" y="530226"/>
                </a:lnTo>
                <a:cubicBezTo>
                  <a:pt x="754592" y="657226"/>
                  <a:pt x="753533" y="784226"/>
                  <a:pt x="752475" y="911226"/>
                </a:cubicBezTo>
                <a:lnTo>
                  <a:pt x="0" y="901701"/>
                </a:lnTo>
                <a:lnTo>
                  <a:pt x="10739" y="530225"/>
                </a:lnTo>
                <a:lnTo>
                  <a:pt x="10739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AD3AACA-EF05-4544-9314-D1948960AF30}"/>
              </a:ext>
            </a:extLst>
          </p:cNvPr>
          <p:cNvSpPr/>
          <p:nvPr userDrawn="1"/>
        </p:nvSpPr>
        <p:spPr>
          <a:xfrm>
            <a:off x="8248944" y="4158535"/>
            <a:ext cx="399756" cy="365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8A715E3-018D-4A3D-9191-2B095A7257F3}"/>
              </a:ext>
            </a:extLst>
          </p:cNvPr>
          <p:cNvSpPr/>
          <p:nvPr userDrawn="1"/>
        </p:nvSpPr>
        <p:spPr>
          <a:xfrm>
            <a:off x="8248944" y="4771310"/>
            <a:ext cx="399756" cy="365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673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376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9780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5912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4086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3446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8608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1232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6678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6558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857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>
            <a:lvl1pPr algn="l"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5679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3451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3957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70259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29CA608-F3D5-41BA-8A14-B104B90209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421780"/>
            <a:ext cx="9144000" cy="4014439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D39E61-F0F6-481B-8CE1-E458729A2A1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34154" y="1589054"/>
            <a:ext cx="2847103" cy="20998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5C2E6E-EFB2-46EF-A002-4C0E7595A8F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107134" y="1589054"/>
            <a:ext cx="2827020" cy="21043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698F98-07BF-4D26-842B-48EC4AA27AD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83766" y="1589053"/>
            <a:ext cx="2825194" cy="209986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237E233-3D6E-4EE9-99C7-B2B8C055D75A}"/>
              </a:ext>
            </a:extLst>
          </p:cNvPr>
          <p:cNvGrpSpPr/>
          <p:nvPr userDrawn="1"/>
        </p:nvGrpSpPr>
        <p:grpSpPr>
          <a:xfrm>
            <a:off x="245516" y="368564"/>
            <a:ext cx="8652595" cy="4493439"/>
            <a:chOff x="245516" y="368564"/>
            <a:chExt cx="8652595" cy="4493439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A2ECA1D1-6FA4-45FD-B102-2842B5AB0AA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45516" y="466049"/>
              <a:ext cx="8393735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7629A15-53DD-4B57-8BC0-717D7C0EA877}"/>
                </a:ext>
              </a:extLst>
            </p:cNvPr>
            <p:cNvGrpSpPr/>
            <p:nvPr userDrawn="1"/>
          </p:nvGrpSpPr>
          <p:grpSpPr>
            <a:xfrm>
              <a:off x="7611301" y="3599321"/>
              <a:ext cx="1286810" cy="1262682"/>
              <a:chOff x="7611301" y="3599321"/>
              <a:chExt cx="1286810" cy="1262682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BA8920D-71DB-434A-9D7F-2314B229051A}"/>
                  </a:ext>
                </a:extLst>
              </p:cNvPr>
              <p:cNvSpPr txBox="1"/>
              <p:nvPr/>
            </p:nvSpPr>
            <p:spPr>
              <a:xfrm>
                <a:off x="7611301" y="4354172"/>
                <a:ext cx="1151699" cy="5078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COMPLETED</a:t>
                </a:r>
              </a:p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WHARF 2 REHABILITATION</a:t>
                </a:r>
              </a:p>
            </p:txBody>
          </p: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ECFB2642-6292-4829-A625-83D1FCCF791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63000" y="3599321"/>
                <a:ext cx="135111" cy="947612"/>
              </a:xfrm>
              <a:prstGeom prst="straightConnector1">
                <a:avLst/>
              </a:prstGeom>
              <a:ln w="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A6D78533-55C0-4ED9-AF36-2970A12737C1}"/>
                </a:ext>
              </a:extLst>
            </p:cNvPr>
            <p:cNvCxnSpPr/>
            <p:nvPr userDrawn="1"/>
          </p:nvCxnSpPr>
          <p:spPr>
            <a:xfrm>
              <a:off x="3130906" y="1119226"/>
              <a:ext cx="5566867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436B3F0C-8E16-4CB1-8E3E-E23882C32A15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73050" y="1119226"/>
              <a:ext cx="2857856" cy="6096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F7FE9E5-7E62-4869-91AA-7E1ABA4F0B37}"/>
                </a:ext>
              </a:extLst>
            </p:cNvPr>
            <p:cNvSpPr txBox="1"/>
            <p:nvPr/>
          </p:nvSpPr>
          <p:spPr>
            <a:xfrm>
              <a:off x="5125666" y="732741"/>
              <a:ext cx="133228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WHARF 3  </a:t>
              </a:r>
            </a:p>
            <a:p>
              <a:pPr algn="ctr"/>
              <a:r>
                <a:rPr lang="en-US" sz="900" dirty="0">
                  <a:latin typeface="Arial" panose="020B0604020202020204" pitchFamily="34" charset="0"/>
                  <a:cs typeface="Arial" panose="020B0604020202020204" pitchFamily="34" charset="0"/>
                </a:rPr>
                <a:t>(666 LF)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DE4E160-CB2D-4712-BD99-D8C06E55F835}"/>
                </a:ext>
              </a:extLst>
            </p:cNvPr>
            <p:cNvSpPr txBox="1"/>
            <p:nvPr userDrawn="1"/>
          </p:nvSpPr>
          <p:spPr>
            <a:xfrm>
              <a:off x="874316" y="700475"/>
              <a:ext cx="133228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WHARF 4  </a:t>
              </a:r>
            </a:p>
            <a:p>
              <a:pPr algn="ctr"/>
              <a:r>
                <a:rPr lang="en-US" sz="900" dirty="0">
                  <a:latin typeface="Arial" panose="020B0604020202020204" pitchFamily="34" charset="0"/>
                  <a:cs typeface="Arial" panose="020B0604020202020204" pitchFamily="34" charset="0"/>
                </a:rPr>
                <a:t>(333 LF)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BAD05A3-A57A-451E-8F16-B451416E9BCC}"/>
                </a:ext>
              </a:extLst>
            </p:cNvPr>
            <p:cNvSpPr txBox="1"/>
            <p:nvPr userDrawn="1"/>
          </p:nvSpPr>
          <p:spPr>
            <a:xfrm>
              <a:off x="3028950" y="368564"/>
              <a:ext cx="235918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WHARF 3 REHABILITATION</a:t>
              </a:r>
            </a:p>
            <a:p>
              <a:pPr algn="ctr"/>
              <a:r>
                <a:rPr lang="en-US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(1,000 LF)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453429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085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109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787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D908D8-ED8F-472F-AE8A-98E368F321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4010" y="1382940"/>
            <a:ext cx="8609990" cy="43627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C686FB-2A92-46A9-9E86-D94A7018A5A0}"/>
              </a:ext>
            </a:extLst>
          </p:cNvPr>
          <p:cNvSpPr txBox="1"/>
          <p:nvPr userDrawn="1"/>
        </p:nvSpPr>
        <p:spPr>
          <a:xfrm>
            <a:off x="2201875" y="1302106"/>
            <a:ext cx="103875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50" b="0" dirty="0">
                <a:latin typeface="+mj-lt"/>
              </a:rPr>
              <a:t>REMOVE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9D64C9-4BD1-4BAE-A582-2D95B63538C2}"/>
              </a:ext>
            </a:extLst>
          </p:cNvPr>
          <p:cNvSpPr txBox="1"/>
          <p:nvPr userDrawn="1"/>
        </p:nvSpPr>
        <p:spPr>
          <a:xfrm>
            <a:off x="6962851" y="1374039"/>
            <a:ext cx="103875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50" b="0" dirty="0">
                <a:latin typeface="+mj-lt"/>
              </a:rPr>
              <a:t>REMOVE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7C83BFD-598F-442F-AE20-2B9E0B74B405}"/>
              </a:ext>
            </a:extLst>
          </p:cNvPr>
          <p:cNvSpPr/>
          <p:nvPr userDrawn="1"/>
        </p:nvSpPr>
        <p:spPr>
          <a:xfrm>
            <a:off x="7724851" y="3215641"/>
            <a:ext cx="1419149" cy="14075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7F2E32-14B9-49AC-A4E1-5636DC224D60}"/>
              </a:ext>
            </a:extLst>
          </p:cNvPr>
          <p:cNvSpPr/>
          <p:nvPr userDrawn="1"/>
        </p:nvSpPr>
        <p:spPr>
          <a:xfrm>
            <a:off x="437235" y="4221481"/>
            <a:ext cx="382829" cy="14075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3624796-0FA7-4CBF-B854-2964F33B2E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67299" b="38476"/>
          <a:stretch/>
        </p:blipFill>
        <p:spPr>
          <a:xfrm>
            <a:off x="7724775" y="5566678"/>
            <a:ext cx="459105" cy="5864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0FD547-0291-44E2-96BB-6E8212DEF7B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35382" y="2309353"/>
            <a:ext cx="2042155" cy="229836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47B636B-0AC6-4D3C-9874-A078504B9884}"/>
              </a:ext>
            </a:extLst>
          </p:cNvPr>
          <p:cNvSpPr/>
          <p:nvPr userDrawn="1"/>
        </p:nvSpPr>
        <p:spPr>
          <a:xfrm>
            <a:off x="3772861" y="2366682"/>
            <a:ext cx="2162092" cy="153681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920BDE5-CBEA-49B1-8D17-09AB8A40974A}"/>
              </a:ext>
            </a:extLst>
          </p:cNvPr>
          <p:cNvSpPr/>
          <p:nvPr userDrawn="1"/>
        </p:nvSpPr>
        <p:spPr>
          <a:xfrm>
            <a:off x="3763050" y="2315756"/>
            <a:ext cx="2169024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5F7F173-4D0C-4CC8-868D-D4399D6A2AA1}"/>
              </a:ext>
            </a:extLst>
          </p:cNvPr>
          <p:cNvSpPr/>
          <p:nvPr userDrawn="1"/>
        </p:nvSpPr>
        <p:spPr>
          <a:xfrm>
            <a:off x="721453" y="2358997"/>
            <a:ext cx="2894202" cy="157699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31CF8CE-83AA-44AD-8BB8-8855111A2B8F}"/>
              </a:ext>
            </a:extLst>
          </p:cNvPr>
          <p:cNvSpPr/>
          <p:nvPr userDrawn="1"/>
        </p:nvSpPr>
        <p:spPr>
          <a:xfrm>
            <a:off x="721453" y="2309353"/>
            <a:ext cx="2894202" cy="4964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179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B82AF1-FA8B-4F3E-8181-0906C3DFE2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132597"/>
            <a:ext cx="9144000" cy="459280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D9531F6-13BE-4ED7-9592-2423AA298AF3}"/>
              </a:ext>
            </a:extLst>
          </p:cNvPr>
          <p:cNvSpPr/>
          <p:nvPr userDrawn="1"/>
        </p:nvSpPr>
        <p:spPr>
          <a:xfrm>
            <a:off x="628650" y="1950720"/>
            <a:ext cx="8515350" cy="6629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4B3530-245E-4A8A-AB05-BC03E49D47AB}"/>
              </a:ext>
            </a:extLst>
          </p:cNvPr>
          <p:cNvSpPr/>
          <p:nvPr userDrawn="1"/>
        </p:nvSpPr>
        <p:spPr>
          <a:xfrm>
            <a:off x="5591176" y="2581274"/>
            <a:ext cx="3276600" cy="123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EFEEBF-F379-4FB9-B3F9-DF084F2739A8}"/>
              </a:ext>
            </a:extLst>
          </p:cNvPr>
          <p:cNvSpPr/>
          <p:nvPr userDrawn="1"/>
        </p:nvSpPr>
        <p:spPr>
          <a:xfrm>
            <a:off x="2347913" y="2551747"/>
            <a:ext cx="2224087" cy="123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DB71B28-9D6E-44B1-A5D3-758EB62D870B}"/>
              </a:ext>
            </a:extLst>
          </p:cNvPr>
          <p:cNvSpPr/>
          <p:nvPr userDrawn="1"/>
        </p:nvSpPr>
        <p:spPr>
          <a:xfrm>
            <a:off x="1728788" y="3214687"/>
            <a:ext cx="752475" cy="252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246A565-37DE-4DE3-9ADF-285B3C7F1584}"/>
              </a:ext>
            </a:extLst>
          </p:cNvPr>
          <p:cNvSpPr/>
          <p:nvPr userDrawn="1"/>
        </p:nvSpPr>
        <p:spPr>
          <a:xfrm>
            <a:off x="138113" y="2437446"/>
            <a:ext cx="447675" cy="252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C224EEA-1FFD-4D17-AE01-ACE944E21CDB}"/>
              </a:ext>
            </a:extLst>
          </p:cNvPr>
          <p:cNvSpPr/>
          <p:nvPr userDrawn="1"/>
        </p:nvSpPr>
        <p:spPr>
          <a:xfrm>
            <a:off x="1766888" y="2970845"/>
            <a:ext cx="128587" cy="252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C40AEAE-9794-4642-9403-A1439255AD43}"/>
              </a:ext>
            </a:extLst>
          </p:cNvPr>
          <p:cNvGrpSpPr/>
          <p:nvPr userDrawn="1"/>
        </p:nvGrpSpPr>
        <p:grpSpPr>
          <a:xfrm>
            <a:off x="266699" y="2638425"/>
            <a:ext cx="8682039" cy="3099435"/>
            <a:chOff x="266699" y="2638425"/>
            <a:chExt cx="8682039" cy="3099435"/>
          </a:xfrm>
        </p:grpSpPr>
        <p:sp>
          <p:nvSpPr>
            <p:cNvPr id="13" name="Rectangle 15">
              <a:extLst>
                <a:ext uri="{FF2B5EF4-FFF2-40B4-BE49-F238E27FC236}">
                  <a16:creationId xmlns:a16="http://schemas.microsoft.com/office/drawing/2014/main" id="{C20917E3-7692-4228-ABA6-8262014A02DA}"/>
                </a:ext>
              </a:extLst>
            </p:cNvPr>
            <p:cNvSpPr/>
            <p:nvPr/>
          </p:nvSpPr>
          <p:spPr>
            <a:xfrm>
              <a:off x="557211" y="2695231"/>
              <a:ext cx="4156265" cy="191982"/>
            </a:xfrm>
            <a:custGeom>
              <a:avLst/>
              <a:gdLst>
                <a:gd name="connsiteX0" fmla="*/ 0 w 2894202"/>
                <a:gd name="connsiteY0" fmla="*/ 0 h 157699"/>
                <a:gd name="connsiteX1" fmla="*/ 2894202 w 2894202"/>
                <a:gd name="connsiteY1" fmla="*/ 0 h 157699"/>
                <a:gd name="connsiteX2" fmla="*/ 2894202 w 2894202"/>
                <a:gd name="connsiteY2" fmla="*/ 157699 h 157699"/>
                <a:gd name="connsiteX3" fmla="*/ 0 w 2894202"/>
                <a:gd name="connsiteY3" fmla="*/ 157699 h 157699"/>
                <a:gd name="connsiteX4" fmla="*/ 0 w 2894202"/>
                <a:gd name="connsiteY4" fmla="*/ 0 h 157699"/>
                <a:gd name="connsiteX0" fmla="*/ 0 w 2894202"/>
                <a:gd name="connsiteY0" fmla="*/ 0 h 158644"/>
                <a:gd name="connsiteX1" fmla="*/ 2894202 w 2894202"/>
                <a:gd name="connsiteY1" fmla="*/ 0 h 158644"/>
                <a:gd name="connsiteX2" fmla="*/ 2894202 w 2894202"/>
                <a:gd name="connsiteY2" fmla="*/ 157699 h 158644"/>
                <a:gd name="connsiteX3" fmla="*/ 2890392 w 2894202"/>
                <a:gd name="connsiteY3" fmla="*/ 158644 h 158644"/>
                <a:gd name="connsiteX4" fmla="*/ 0 w 2894202"/>
                <a:gd name="connsiteY4" fmla="*/ 157699 h 158644"/>
                <a:gd name="connsiteX5" fmla="*/ 0 w 2894202"/>
                <a:gd name="connsiteY5" fmla="*/ 0 h 158644"/>
                <a:gd name="connsiteX0" fmla="*/ 0 w 2894202"/>
                <a:gd name="connsiteY0" fmla="*/ 0 h 196744"/>
                <a:gd name="connsiteX1" fmla="*/ 2894202 w 2894202"/>
                <a:gd name="connsiteY1" fmla="*/ 0 h 196744"/>
                <a:gd name="connsiteX2" fmla="*/ 2894202 w 2894202"/>
                <a:gd name="connsiteY2" fmla="*/ 157699 h 196744"/>
                <a:gd name="connsiteX3" fmla="*/ 1503552 w 2894202"/>
                <a:gd name="connsiteY3" fmla="*/ 196744 h 196744"/>
                <a:gd name="connsiteX4" fmla="*/ 0 w 2894202"/>
                <a:gd name="connsiteY4" fmla="*/ 157699 h 196744"/>
                <a:gd name="connsiteX5" fmla="*/ 0 w 2894202"/>
                <a:gd name="connsiteY5" fmla="*/ 0 h 196744"/>
                <a:gd name="connsiteX0" fmla="*/ 0 w 2894202"/>
                <a:gd name="connsiteY0" fmla="*/ 0 h 196744"/>
                <a:gd name="connsiteX1" fmla="*/ 1892172 w 2894202"/>
                <a:gd name="connsiteY1" fmla="*/ 6243 h 196744"/>
                <a:gd name="connsiteX2" fmla="*/ 2894202 w 2894202"/>
                <a:gd name="connsiteY2" fmla="*/ 0 h 196744"/>
                <a:gd name="connsiteX3" fmla="*/ 2894202 w 2894202"/>
                <a:gd name="connsiteY3" fmla="*/ 157699 h 196744"/>
                <a:gd name="connsiteX4" fmla="*/ 1503552 w 2894202"/>
                <a:gd name="connsiteY4" fmla="*/ 196744 h 196744"/>
                <a:gd name="connsiteX5" fmla="*/ 0 w 2894202"/>
                <a:gd name="connsiteY5" fmla="*/ 157699 h 196744"/>
                <a:gd name="connsiteX6" fmla="*/ 0 w 2894202"/>
                <a:gd name="connsiteY6" fmla="*/ 0 h 196744"/>
                <a:gd name="connsiteX0" fmla="*/ 0 w 2998977"/>
                <a:gd name="connsiteY0" fmla="*/ 0 h 196744"/>
                <a:gd name="connsiteX1" fmla="*/ 1892172 w 2998977"/>
                <a:gd name="connsiteY1" fmla="*/ 6243 h 196744"/>
                <a:gd name="connsiteX2" fmla="*/ 2894202 w 2998977"/>
                <a:gd name="connsiteY2" fmla="*/ 0 h 196744"/>
                <a:gd name="connsiteX3" fmla="*/ 2998977 w 2998977"/>
                <a:gd name="connsiteY3" fmla="*/ 167224 h 196744"/>
                <a:gd name="connsiteX4" fmla="*/ 1503552 w 2998977"/>
                <a:gd name="connsiteY4" fmla="*/ 196744 h 196744"/>
                <a:gd name="connsiteX5" fmla="*/ 0 w 2998977"/>
                <a:gd name="connsiteY5" fmla="*/ 157699 h 196744"/>
                <a:gd name="connsiteX6" fmla="*/ 0 w 2998977"/>
                <a:gd name="connsiteY6" fmla="*/ 0 h 196744"/>
                <a:gd name="connsiteX0" fmla="*/ 0 w 2998977"/>
                <a:gd name="connsiteY0" fmla="*/ 0 h 196744"/>
                <a:gd name="connsiteX1" fmla="*/ 1892172 w 2998977"/>
                <a:gd name="connsiteY1" fmla="*/ 6243 h 196744"/>
                <a:gd name="connsiteX2" fmla="*/ 2979927 w 2998977"/>
                <a:gd name="connsiteY2" fmla="*/ 4762 h 196744"/>
                <a:gd name="connsiteX3" fmla="*/ 2998977 w 2998977"/>
                <a:gd name="connsiteY3" fmla="*/ 167224 h 196744"/>
                <a:gd name="connsiteX4" fmla="*/ 1503552 w 2998977"/>
                <a:gd name="connsiteY4" fmla="*/ 196744 h 196744"/>
                <a:gd name="connsiteX5" fmla="*/ 0 w 2998977"/>
                <a:gd name="connsiteY5" fmla="*/ 157699 h 196744"/>
                <a:gd name="connsiteX6" fmla="*/ 0 w 2998977"/>
                <a:gd name="connsiteY6" fmla="*/ 0 h 196744"/>
                <a:gd name="connsiteX0" fmla="*/ 1157287 w 4156264"/>
                <a:gd name="connsiteY0" fmla="*/ 0 h 196744"/>
                <a:gd name="connsiteX1" fmla="*/ 3049459 w 4156264"/>
                <a:gd name="connsiteY1" fmla="*/ 6243 h 196744"/>
                <a:gd name="connsiteX2" fmla="*/ 4137214 w 4156264"/>
                <a:gd name="connsiteY2" fmla="*/ 4762 h 196744"/>
                <a:gd name="connsiteX3" fmla="*/ 4156264 w 4156264"/>
                <a:gd name="connsiteY3" fmla="*/ 167224 h 196744"/>
                <a:gd name="connsiteX4" fmla="*/ 2660839 w 4156264"/>
                <a:gd name="connsiteY4" fmla="*/ 196744 h 196744"/>
                <a:gd name="connsiteX5" fmla="*/ 0 w 4156264"/>
                <a:gd name="connsiteY5" fmla="*/ 138649 h 196744"/>
                <a:gd name="connsiteX6" fmla="*/ 1157287 w 4156264"/>
                <a:gd name="connsiteY6" fmla="*/ 0 h 196744"/>
                <a:gd name="connsiteX0" fmla="*/ 0 w 4156265"/>
                <a:gd name="connsiteY0" fmla="*/ 4763 h 191982"/>
                <a:gd name="connsiteX1" fmla="*/ 3049460 w 4156265"/>
                <a:gd name="connsiteY1" fmla="*/ 1481 h 191982"/>
                <a:gd name="connsiteX2" fmla="*/ 4137215 w 4156265"/>
                <a:gd name="connsiteY2" fmla="*/ 0 h 191982"/>
                <a:gd name="connsiteX3" fmla="*/ 4156265 w 4156265"/>
                <a:gd name="connsiteY3" fmla="*/ 162462 h 191982"/>
                <a:gd name="connsiteX4" fmla="*/ 2660840 w 4156265"/>
                <a:gd name="connsiteY4" fmla="*/ 191982 h 191982"/>
                <a:gd name="connsiteX5" fmla="*/ 1 w 4156265"/>
                <a:gd name="connsiteY5" fmla="*/ 133887 h 191982"/>
                <a:gd name="connsiteX6" fmla="*/ 0 w 4156265"/>
                <a:gd name="connsiteY6" fmla="*/ 4763 h 19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56265" h="191982">
                  <a:moveTo>
                    <a:pt x="0" y="4763"/>
                  </a:moveTo>
                  <a:lnTo>
                    <a:pt x="3049460" y="1481"/>
                  </a:lnTo>
                  <a:lnTo>
                    <a:pt x="4137215" y="0"/>
                  </a:lnTo>
                  <a:lnTo>
                    <a:pt x="4156265" y="162462"/>
                  </a:lnTo>
                  <a:lnTo>
                    <a:pt x="2660840" y="191982"/>
                  </a:lnTo>
                  <a:lnTo>
                    <a:pt x="1" y="133887"/>
                  </a:lnTo>
                  <a:cubicBezTo>
                    <a:pt x="1" y="90846"/>
                    <a:pt x="0" y="47804"/>
                    <a:pt x="0" y="4763"/>
                  </a:cubicBezTo>
                  <a:close/>
                </a:path>
              </a:pathLst>
            </a:custGeom>
            <a:pattFill prst="wdUpDiag">
              <a:fgClr>
                <a:schemeClr val="tx1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9ED7EEF-B8FD-4ED5-A720-FED521907CBE}"/>
                </a:ext>
              </a:extLst>
            </p:cNvPr>
            <p:cNvSpPr/>
            <p:nvPr/>
          </p:nvSpPr>
          <p:spPr>
            <a:xfrm>
              <a:off x="7386638" y="2638425"/>
              <a:ext cx="1562100" cy="461963"/>
            </a:xfrm>
            <a:custGeom>
              <a:avLst/>
              <a:gdLst>
                <a:gd name="connsiteX0" fmla="*/ 4762 w 1562100"/>
                <a:gd name="connsiteY0" fmla="*/ 76200 h 461963"/>
                <a:gd name="connsiteX1" fmla="*/ 0 w 1562100"/>
                <a:gd name="connsiteY1" fmla="*/ 461963 h 461963"/>
                <a:gd name="connsiteX2" fmla="*/ 1562100 w 1562100"/>
                <a:gd name="connsiteY2" fmla="*/ 461963 h 461963"/>
                <a:gd name="connsiteX3" fmla="*/ 1557337 w 1562100"/>
                <a:gd name="connsiteY3" fmla="*/ 9525 h 461963"/>
                <a:gd name="connsiteX4" fmla="*/ 1481137 w 1562100"/>
                <a:gd name="connsiteY4" fmla="*/ 0 h 461963"/>
                <a:gd name="connsiteX5" fmla="*/ 1490662 w 1562100"/>
                <a:gd name="connsiteY5" fmla="*/ 80963 h 461963"/>
                <a:gd name="connsiteX6" fmla="*/ 4762 w 1562100"/>
                <a:gd name="connsiteY6" fmla="*/ 76200 h 461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62100" h="461963">
                  <a:moveTo>
                    <a:pt x="4762" y="76200"/>
                  </a:moveTo>
                  <a:cubicBezTo>
                    <a:pt x="3175" y="204788"/>
                    <a:pt x="1587" y="333375"/>
                    <a:pt x="0" y="461963"/>
                  </a:cubicBezTo>
                  <a:lnTo>
                    <a:pt x="1562100" y="461963"/>
                  </a:lnTo>
                  <a:cubicBezTo>
                    <a:pt x="1560512" y="311150"/>
                    <a:pt x="1558925" y="160338"/>
                    <a:pt x="1557337" y="9525"/>
                  </a:cubicBezTo>
                  <a:lnTo>
                    <a:pt x="1481137" y="0"/>
                  </a:lnTo>
                  <a:lnTo>
                    <a:pt x="1490662" y="80963"/>
                  </a:lnTo>
                  <a:lnTo>
                    <a:pt x="4762" y="76200"/>
                  </a:lnTo>
                  <a:close/>
                </a:path>
              </a:pathLst>
            </a:custGeom>
            <a:noFill/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844AFB76-75E4-4F2A-88A6-81845F0BD86D}"/>
                </a:ext>
              </a:extLst>
            </p:cNvPr>
            <p:cNvSpPr/>
            <p:nvPr/>
          </p:nvSpPr>
          <p:spPr>
            <a:xfrm>
              <a:off x="548164" y="2788920"/>
              <a:ext cx="2339816" cy="137160"/>
            </a:xfrm>
            <a:custGeom>
              <a:avLst/>
              <a:gdLst>
                <a:gd name="connsiteX0" fmla="*/ 7620 w 2346960"/>
                <a:gd name="connsiteY0" fmla="*/ 0 h 137160"/>
                <a:gd name="connsiteX1" fmla="*/ 1539240 w 2346960"/>
                <a:gd name="connsiteY1" fmla="*/ 7620 h 137160"/>
                <a:gd name="connsiteX2" fmla="*/ 2346960 w 2346960"/>
                <a:gd name="connsiteY2" fmla="*/ 30480 h 137160"/>
                <a:gd name="connsiteX3" fmla="*/ 2346960 w 2346960"/>
                <a:gd name="connsiteY3" fmla="*/ 137160 h 137160"/>
                <a:gd name="connsiteX4" fmla="*/ 1097280 w 2346960"/>
                <a:gd name="connsiteY4" fmla="*/ 99060 h 137160"/>
                <a:gd name="connsiteX5" fmla="*/ 0 w 2346960"/>
                <a:gd name="connsiteY5" fmla="*/ 99060 h 137160"/>
                <a:gd name="connsiteX6" fmla="*/ 7620 w 2346960"/>
                <a:gd name="connsiteY6" fmla="*/ 0 h 137160"/>
                <a:gd name="connsiteX0" fmla="*/ 7620 w 2346960"/>
                <a:gd name="connsiteY0" fmla="*/ 0 h 137160"/>
                <a:gd name="connsiteX1" fmla="*/ 1539240 w 2346960"/>
                <a:gd name="connsiteY1" fmla="*/ 7620 h 137160"/>
                <a:gd name="connsiteX2" fmla="*/ 2346960 w 2346960"/>
                <a:gd name="connsiteY2" fmla="*/ 30480 h 137160"/>
                <a:gd name="connsiteX3" fmla="*/ 2346960 w 2346960"/>
                <a:gd name="connsiteY3" fmla="*/ 137160 h 137160"/>
                <a:gd name="connsiteX4" fmla="*/ 1097280 w 2346960"/>
                <a:gd name="connsiteY4" fmla="*/ 122872 h 137160"/>
                <a:gd name="connsiteX5" fmla="*/ 0 w 2346960"/>
                <a:gd name="connsiteY5" fmla="*/ 99060 h 137160"/>
                <a:gd name="connsiteX6" fmla="*/ 7620 w 2346960"/>
                <a:gd name="connsiteY6" fmla="*/ 0 h 137160"/>
                <a:gd name="connsiteX0" fmla="*/ 7620 w 2346960"/>
                <a:gd name="connsiteY0" fmla="*/ 0 h 137160"/>
                <a:gd name="connsiteX1" fmla="*/ 1539240 w 2346960"/>
                <a:gd name="connsiteY1" fmla="*/ 7620 h 137160"/>
                <a:gd name="connsiteX2" fmla="*/ 2346960 w 2346960"/>
                <a:gd name="connsiteY2" fmla="*/ 30480 h 137160"/>
                <a:gd name="connsiteX3" fmla="*/ 2346960 w 2346960"/>
                <a:gd name="connsiteY3" fmla="*/ 137160 h 137160"/>
                <a:gd name="connsiteX4" fmla="*/ 1097280 w 2346960"/>
                <a:gd name="connsiteY4" fmla="*/ 110966 h 137160"/>
                <a:gd name="connsiteX5" fmla="*/ 0 w 2346960"/>
                <a:gd name="connsiteY5" fmla="*/ 99060 h 137160"/>
                <a:gd name="connsiteX6" fmla="*/ 7620 w 2346960"/>
                <a:gd name="connsiteY6" fmla="*/ 0 h 137160"/>
                <a:gd name="connsiteX0" fmla="*/ 7620 w 2346960"/>
                <a:gd name="connsiteY0" fmla="*/ 0 h 137160"/>
                <a:gd name="connsiteX1" fmla="*/ 1539240 w 2346960"/>
                <a:gd name="connsiteY1" fmla="*/ 21908 h 137160"/>
                <a:gd name="connsiteX2" fmla="*/ 2346960 w 2346960"/>
                <a:gd name="connsiteY2" fmla="*/ 30480 h 137160"/>
                <a:gd name="connsiteX3" fmla="*/ 2346960 w 2346960"/>
                <a:gd name="connsiteY3" fmla="*/ 137160 h 137160"/>
                <a:gd name="connsiteX4" fmla="*/ 1097280 w 2346960"/>
                <a:gd name="connsiteY4" fmla="*/ 110966 h 137160"/>
                <a:gd name="connsiteX5" fmla="*/ 0 w 2346960"/>
                <a:gd name="connsiteY5" fmla="*/ 99060 h 137160"/>
                <a:gd name="connsiteX6" fmla="*/ 7620 w 2346960"/>
                <a:gd name="connsiteY6" fmla="*/ 0 h 137160"/>
                <a:gd name="connsiteX0" fmla="*/ 476 w 2339816"/>
                <a:gd name="connsiteY0" fmla="*/ 0 h 137160"/>
                <a:gd name="connsiteX1" fmla="*/ 1532096 w 2339816"/>
                <a:gd name="connsiteY1" fmla="*/ 21908 h 137160"/>
                <a:gd name="connsiteX2" fmla="*/ 2339816 w 2339816"/>
                <a:gd name="connsiteY2" fmla="*/ 30480 h 137160"/>
                <a:gd name="connsiteX3" fmla="*/ 2339816 w 2339816"/>
                <a:gd name="connsiteY3" fmla="*/ 137160 h 137160"/>
                <a:gd name="connsiteX4" fmla="*/ 1090136 w 2339816"/>
                <a:gd name="connsiteY4" fmla="*/ 110966 h 137160"/>
                <a:gd name="connsiteX5" fmla="*/ 0 w 2339816"/>
                <a:gd name="connsiteY5" fmla="*/ 99060 h 137160"/>
                <a:gd name="connsiteX6" fmla="*/ 476 w 2339816"/>
                <a:gd name="connsiteY6" fmla="*/ 0 h 137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39816" h="137160">
                  <a:moveTo>
                    <a:pt x="476" y="0"/>
                  </a:moveTo>
                  <a:lnTo>
                    <a:pt x="1532096" y="21908"/>
                  </a:lnTo>
                  <a:lnTo>
                    <a:pt x="2339816" y="30480"/>
                  </a:lnTo>
                  <a:lnTo>
                    <a:pt x="2339816" y="137160"/>
                  </a:lnTo>
                  <a:lnTo>
                    <a:pt x="1090136" y="110966"/>
                  </a:lnTo>
                  <a:lnTo>
                    <a:pt x="0" y="99060"/>
                  </a:lnTo>
                  <a:cubicBezTo>
                    <a:pt x="159" y="66040"/>
                    <a:pt x="317" y="33020"/>
                    <a:pt x="476" y="0"/>
                  </a:cubicBezTo>
                  <a:close/>
                </a:path>
              </a:pathLst>
            </a:custGeom>
            <a:pattFill prst="smConfetti">
              <a:fgClr>
                <a:schemeClr val="tx1"/>
              </a:fgClr>
              <a:bgClr>
                <a:schemeClr val="bg1"/>
              </a:bgClr>
            </a:patt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Cylinder 15">
              <a:extLst>
                <a:ext uri="{FF2B5EF4-FFF2-40B4-BE49-F238E27FC236}">
                  <a16:creationId xmlns:a16="http://schemas.microsoft.com/office/drawing/2014/main" id="{F2B7FADC-08B1-42C4-B786-5E57889965EA}"/>
                </a:ext>
              </a:extLst>
            </p:cNvPr>
            <p:cNvSpPr/>
            <p:nvPr/>
          </p:nvSpPr>
          <p:spPr>
            <a:xfrm>
              <a:off x="7421880" y="3101340"/>
              <a:ext cx="274320" cy="2636520"/>
            </a:xfrm>
            <a:prstGeom prst="can">
              <a:avLst>
                <a:gd name="adj" fmla="val 9375"/>
              </a:avLst>
            </a:prstGeom>
            <a:solidFill>
              <a:schemeClr val="bg1">
                <a:lumMod val="85000"/>
              </a:schemeClr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Cylinder 16">
              <a:extLst>
                <a:ext uri="{FF2B5EF4-FFF2-40B4-BE49-F238E27FC236}">
                  <a16:creationId xmlns:a16="http://schemas.microsoft.com/office/drawing/2014/main" id="{95DE9528-C389-49CA-AF6C-120321884B78}"/>
                </a:ext>
              </a:extLst>
            </p:cNvPr>
            <p:cNvSpPr/>
            <p:nvPr/>
          </p:nvSpPr>
          <p:spPr>
            <a:xfrm>
              <a:off x="266700" y="3025140"/>
              <a:ext cx="274320" cy="2636520"/>
            </a:xfrm>
            <a:prstGeom prst="can">
              <a:avLst>
                <a:gd name="adj" fmla="val 9375"/>
              </a:avLst>
            </a:prstGeom>
            <a:solidFill>
              <a:schemeClr val="bg1">
                <a:lumMod val="85000"/>
              </a:schemeClr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5">
              <a:extLst>
                <a:ext uri="{FF2B5EF4-FFF2-40B4-BE49-F238E27FC236}">
                  <a16:creationId xmlns:a16="http://schemas.microsoft.com/office/drawing/2014/main" id="{FE3358EA-84F8-4B5A-ADA5-73097E20CFF2}"/>
                </a:ext>
              </a:extLst>
            </p:cNvPr>
            <p:cNvSpPr/>
            <p:nvPr/>
          </p:nvSpPr>
          <p:spPr>
            <a:xfrm>
              <a:off x="4886326" y="2763203"/>
              <a:ext cx="2507992" cy="179599"/>
            </a:xfrm>
            <a:custGeom>
              <a:avLst/>
              <a:gdLst>
                <a:gd name="connsiteX0" fmla="*/ 0 w 2894202"/>
                <a:gd name="connsiteY0" fmla="*/ 0 h 157699"/>
                <a:gd name="connsiteX1" fmla="*/ 2894202 w 2894202"/>
                <a:gd name="connsiteY1" fmla="*/ 0 h 157699"/>
                <a:gd name="connsiteX2" fmla="*/ 2894202 w 2894202"/>
                <a:gd name="connsiteY2" fmla="*/ 157699 h 157699"/>
                <a:gd name="connsiteX3" fmla="*/ 0 w 2894202"/>
                <a:gd name="connsiteY3" fmla="*/ 157699 h 157699"/>
                <a:gd name="connsiteX4" fmla="*/ 0 w 2894202"/>
                <a:gd name="connsiteY4" fmla="*/ 0 h 157699"/>
                <a:gd name="connsiteX0" fmla="*/ 0 w 2894202"/>
                <a:gd name="connsiteY0" fmla="*/ 0 h 158644"/>
                <a:gd name="connsiteX1" fmla="*/ 2894202 w 2894202"/>
                <a:gd name="connsiteY1" fmla="*/ 0 h 158644"/>
                <a:gd name="connsiteX2" fmla="*/ 2894202 w 2894202"/>
                <a:gd name="connsiteY2" fmla="*/ 157699 h 158644"/>
                <a:gd name="connsiteX3" fmla="*/ 2890392 w 2894202"/>
                <a:gd name="connsiteY3" fmla="*/ 158644 h 158644"/>
                <a:gd name="connsiteX4" fmla="*/ 0 w 2894202"/>
                <a:gd name="connsiteY4" fmla="*/ 157699 h 158644"/>
                <a:gd name="connsiteX5" fmla="*/ 0 w 2894202"/>
                <a:gd name="connsiteY5" fmla="*/ 0 h 158644"/>
                <a:gd name="connsiteX0" fmla="*/ 0 w 2894202"/>
                <a:gd name="connsiteY0" fmla="*/ 0 h 196744"/>
                <a:gd name="connsiteX1" fmla="*/ 2894202 w 2894202"/>
                <a:gd name="connsiteY1" fmla="*/ 0 h 196744"/>
                <a:gd name="connsiteX2" fmla="*/ 2894202 w 2894202"/>
                <a:gd name="connsiteY2" fmla="*/ 157699 h 196744"/>
                <a:gd name="connsiteX3" fmla="*/ 1503552 w 2894202"/>
                <a:gd name="connsiteY3" fmla="*/ 196744 h 196744"/>
                <a:gd name="connsiteX4" fmla="*/ 0 w 2894202"/>
                <a:gd name="connsiteY4" fmla="*/ 157699 h 196744"/>
                <a:gd name="connsiteX5" fmla="*/ 0 w 2894202"/>
                <a:gd name="connsiteY5" fmla="*/ 0 h 196744"/>
                <a:gd name="connsiteX0" fmla="*/ 0 w 2894202"/>
                <a:gd name="connsiteY0" fmla="*/ 0 h 196744"/>
                <a:gd name="connsiteX1" fmla="*/ 1892172 w 2894202"/>
                <a:gd name="connsiteY1" fmla="*/ 6243 h 196744"/>
                <a:gd name="connsiteX2" fmla="*/ 2894202 w 2894202"/>
                <a:gd name="connsiteY2" fmla="*/ 0 h 196744"/>
                <a:gd name="connsiteX3" fmla="*/ 2894202 w 2894202"/>
                <a:gd name="connsiteY3" fmla="*/ 157699 h 196744"/>
                <a:gd name="connsiteX4" fmla="*/ 1503552 w 2894202"/>
                <a:gd name="connsiteY4" fmla="*/ 196744 h 196744"/>
                <a:gd name="connsiteX5" fmla="*/ 0 w 2894202"/>
                <a:gd name="connsiteY5" fmla="*/ 157699 h 196744"/>
                <a:gd name="connsiteX6" fmla="*/ 0 w 2894202"/>
                <a:gd name="connsiteY6" fmla="*/ 0 h 196744"/>
                <a:gd name="connsiteX0" fmla="*/ 0 w 2998977"/>
                <a:gd name="connsiteY0" fmla="*/ 0 h 196744"/>
                <a:gd name="connsiteX1" fmla="*/ 1892172 w 2998977"/>
                <a:gd name="connsiteY1" fmla="*/ 6243 h 196744"/>
                <a:gd name="connsiteX2" fmla="*/ 2894202 w 2998977"/>
                <a:gd name="connsiteY2" fmla="*/ 0 h 196744"/>
                <a:gd name="connsiteX3" fmla="*/ 2998977 w 2998977"/>
                <a:gd name="connsiteY3" fmla="*/ 167224 h 196744"/>
                <a:gd name="connsiteX4" fmla="*/ 1503552 w 2998977"/>
                <a:gd name="connsiteY4" fmla="*/ 196744 h 196744"/>
                <a:gd name="connsiteX5" fmla="*/ 0 w 2998977"/>
                <a:gd name="connsiteY5" fmla="*/ 157699 h 196744"/>
                <a:gd name="connsiteX6" fmla="*/ 0 w 2998977"/>
                <a:gd name="connsiteY6" fmla="*/ 0 h 196744"/>
                <a:gd name="connsiteX0" fmla="*/ 0 w 2998977"/>
                <a:gd name="connsiteY0" fmla="*/ 0 h 196744"/>
                <a:gd name="connsiteX1" fmla="*/ 1892172 w 2998977"/>
                <a:gd name="connsiteY1" fmla="*/ 6243 h 196744"/>
                <a:gd name="connsiteX2" fmla="*/ 2979927 w 2998977"/>
                <a:gd name="connsiteY2" fmla="*/ 4762 h 196744"/>
                <a:gd name="connsiteX3" fmla="*/ 2998977 w 2998977"/>
                <a:gd name="connsiteY3" fmla="*/ 167224 h 196744"/>
                <a:gd name="connsiteX4" fmla="*/ 1503552 w 2998977"/>
                <a:gd name="connsiteY4" fmla="*/ 196744 h 196744"/>
                <a:gd name="connsiteX5" fmla="*/ 0 w 2998977"/>
                <a:gd name="connsiteY5" fmla="*/ 157699 h 196744"/>
                <a:gd name="connsiteX6" fmla="*/ 0 w 2998977"/>
                <a:gd name="connsiteY6" fmla="*/ 0 h 196744"/>
                <a:gd name="connsiteX0" fmla="*/ 1157287 w 4156264"/>
                <a:gd name="connsiteY0" fmla="*/ 0 h 196744"/>
                <a:gd name="connsiteX1" fmla="*/ 3049459 w 4156264"/>
                <a:gd name="connsiteY1" fmla="*/ 6243 h 196744"/>
                <a:gd name="connsiteX2" fmla="*/ 4137214 w 4156264"/>
                <a:gd name="connsiteY2" fmla="*/ 4762 h 196744"/>
                <a:gd name="connsiteX3" fmla="*/ 4156264 w 4156264"/>
                <a:gd name="connsiteY3" fmla="*/ 167224 h 196744"/>
                <a:gd name="connsiteX4" fmla="*/ 2660839 w 4156264"/>
                <a:gd name="connsiteY4" fmla="*/ 196744 h 196744"/>
                <a:gd name="connsiteX5" fmla="*/ 0 w 4156264"/>
                <a:gd name="connsiteY5" fmla="*/ 138649 h 196744"/>
                <a:gd name="connsiteX6" fmla="*/ 1157287 w 4156264"/>
                <a:gd name="connsiteY6" fmla="*/ 0 h 196744"/>
                <a:gd name="connsiteX0" fmla="*/ 0 w 4156265"/>
                <a:gd name="connsiteY0" fmla="*/ 4763 h 191982"/>
                <a:gd name="connsiteX1" fmla="*/ 3049460 w 4156265"/>
                <a:gd name="connsiteY1" fmla="*/ 1481 h 191982"/>
                <a:gd name="connsiteX2" fmla="*/ 4137215 w 4156265"/>
                <a:gd name="connsiteY2" fmla="*/ 0 h 191982"/>
                <a:gd name="connsiteX3" fmla="*/ 4156265 w 4156265"/>
                <a:gd name="connsiteY3" fmla="*/ 162462 h 191982"/>
                <a:gd name="connsiteX4" fmla="*/ 2660840 w 4156265"/>
                <a:gd name="connsiteY4" fmla="*/ 191982 h 191982"/>
                <a:gd name="connsiteX5" fmla="*/ 1 w 4156265"/>
                <a:gd name="connsiteY5" fmla="*/ 133887 h 191982"/>
                <a:gd name="connsiteX6" fmla="*/ 0 w 4156265"/>
                <a:gd name="connsiteY6" fmla="*/ 4763 h 191982"/>
                <a:gd name="connsiteX0" fmla="*/ 0 w 4156265"/>
                <a:gd name="connsiteY0" fmla="*/ 4763 h 191982"/>
                <a:gd name="connsiteX1" fmla="*/ 3049460 w 4156265"/>
                <a:gd name="connsiteY1" fmla="*/ 1481 h 191982"/>
                <a:gd name="connsiteX2" fmla="*/ 4137215 w 4156265"/>
                <a:gd name="connsiteY2" fmla="*/ 0 h 191982"/>
                <a:gd name="connsiteX3" fmla="*/ 4156265 w 4156265"/>
                <a:gd name="connsiteY3" fmla="*/ 162462 h 191982"/>
                <a:gd name="connsiteX4" fmla="*/ 2660840 w 4156265"/>
                <a:gd name="connsiteY4" fmla="*/ 191982 h 191982"/>
                <a:gd name="connsiteX5" fmla="*/ 1005841 w 4156265"/>
                <a:gd name="connsiteY5" fmla="*/ 149127 h 191982"/>
                <a:gd name="connsiteX6" fmla="*/ 0 w 4156265"/>
                <a:gd name="connsiteY6" fmla="*/ 4763 h 191982"/>
                <a:gd name="connsiteX0" fmla="*/ 0 w 3180905"/>
                <a:gd name="connsiteY0" fmla="*/ 12383 h 191982"/>
                <a:gd name="connsiteX1" fmla="*/ 2074100 w 3180905"/>
                <a:gd name="connsiteY1" fmla="*/ 1481 h 191982"/>
                <a:gd name="connsiteX2" fmla="*/ 3161855 w 3180905"/>
                <a:gd name="connsiteY2" fmla="*/ 0 h 191982"/>
                <a:gd name="connsiteX3" fmla="*/ 3180905 w 3180905"/>
                <a:gd name="connsiteY3" fmla="*/ 162462 h 191982"/>
                <a:gd name="connsiteX4" fmla="*/ 1685480 w 3180905"/>
                <a:gd name="connsiteY4" fmla="*/ 191982 h 191982"/>
                <a:gd name="connsiteX5" fmla="*/ 30481 w 3180905"/>
                <a:gd name="connsiteY5" fmla="*/ 149127 h 191982"/>
                <a:gd name="connsiteX6" fmla="*/ 0 w 3180905"/>
                <a:gd name="connsiteY6" fmla="*/ 12383 h 191982"/>
                <a:gd name="connsiteX0" fmla="*/ 22859 w 3203764"/>
                <a:gd name="connsiteY0" fmla="*/ 12383 h 191982"/>
                <a:gd name="connsiteX1" fmla="*/ 2096959 w 3203764"/>
                <a:gd name="connsiteY1" fmla="*/ 1481 h 191982"/>
                <a:gd name="connsiteX2" fmla="*/ 3184714 w 3203764"/>
                <a:gd name="connsiteY2" fmla="*/ 0 h 191982"/>
                <a:gd name="connsiteX3" fmla="*/ 3203764 w 3203764"/>
                <a:gd name="connsiteY3" fmla="*/ 162462 h 191982"/>
                <a:gd name="connsiteX4" fmla="*/ 1708339 w 3203764"/>
                <a:gd name="connsiteY4" fmla="*/ 191982 h 191982"/>
                <a:gd name="connsiteX5" fmla="*/ 0 w 3203764"/>
                <a:gd name="connsiteY5" fmla="*/ 141507 h 191982"/>
                <a:gd name="connsiteX6" fmla="*/ 22859 w 3203764"/>
                <a:gd name="connsiteY6" fmla="*/ 12383 h 191982"/>
                <a:gd name="connsiteX0" fmla="*/ 0 w 3203765"/>
                <a:gd name="connsiteY0" fmla="*/ 12383 h 191982"/>
                <a:gd name="connsiteX1" fmla="*/ 2096960 w 3203765"/>
                <a:gd name="connsiteY1" fmla="*/ 1481 h 191982"/>
                <a:gd name="connsiteX2" fmla="*/ 3184715 w 3203765"/>
                <a:gd name="connsiteY2" fmla="*/ 0 h 191982"/>
                <a:gd name="connsiteX3" fmla="*/ 3203765 w 3203765"/>
                <a:gd name="connsiteY3" fmla="*/ 162462 h 191982"/>
                <a:gd name="connsiteX4" fmla="*/ 1708340 w 3203765"/>
                <a:gd name="connsiteY4" fmla="*/ 191982 h 191982"/>
                <a:gd name="connsiteX5" fmla="*/ 1 w 3203765"/>
                <a:gd name="connsiteY5" fmla="*/ 141507 h 191982"/>
                <a:gd name="connsiteX6" fmla="*/ 0 w 3203765"/>
                <a:gd name="connsiteY6" fmla="*/ 12383 h 191982"/>
                <a:gd name="connsiteX0" fmla="*/ 0 w 3184715"/>
                <a:gd name="connsiteY0" fmla="*/ 12383 h 191982"/>
                <a:gd name="connsiteX1" fmla="*/ 2096960 w 3184715"/>
                <a:gd name="connsiteY1" fmla="*/ 1481 h 191982"/>
                <a:gd name="connsiteX2" fmla="*/ 3184715 w 3184715"/>
                <a:gd name="connsiteY2" fmla="*/ 0 h 191982"/>
                <a:gd name="connsiteX3" fmla="*/ 2510345 w 3184715"/>
                <a:gd name="connsiteY3" fmla="*/ 177702 h 191982"/>
                <a:gd name="connsiteX4" fmla="*/ 1708340 w 3184715"/>
                <a:gd name="connsiteY4" fmla="*/ 191982 h 191982"/>
                <a:gd name="connsiteX5" fmla="*/ 1 w 3184715"/>
                <a:gd name="connsiteY5" fmla="*/ 141507 h 191982"/>
                <a:gd name="connsiteX6" fmla="*/ 0 w 3184715"/>
                <a:gd name="connsiteY6" fmla="*/ 12383 h 191982"/>
                <a:gd name="connsiteX0" fmla="*/ 0 w 2552255"/>
                <a:gd name="connsiteY0" fmla="*/ 12383 h 191982"/>
                <a:gd name="connsiteX1" fmla="*/ 2096960 w 2552255"/>
                <a:gd name="connsiteY1" fmla="*/ 1481 h 191982"/>
                <a:gd name="connsiteX2" fmla="*/ 2552255 w 2552255"/>
                <a:gd name="connsiteY2" fmla="*/ 0 h 191982"/>
                <a:gd name="connsiteX3" fmla="*/ 2510345 w 2552255"/>
                <a:gd name="connsiteY3" fmla="*/ 177702 h 191982"/>
                <a:gd name="connsiteX4" fmla="*/ 1708340 w 2552255"/>
                <a:gd name="connsiteY4" fmla="*/ 191982 h 191982"/>
                <a:gd name="connsiteX5" fmla="*/ 1 w 2552255"/>
                <a:gd name="connsiteY5" fmla="*/ 141507 h 191982"/>
                <a:gd name="connsiteX6" fmla="*/ 0 w 2552255"/>
                <a:gd name="connsiteY6" fmla="*/ 12383 h 191982"/>
                <a:gd name="connsiteX0" fmla="*/ 0 w 2510345"/>
                <a:gd name="connsiteY0" fmla="*/ 18733 h 198332"/>
                <a:gd name="connsiteX1" fmla="*/ 2096960 w 2510345"/>
                <a:gd name="connsiteY1" fmla="*/ 7831 h 198332"/>
                <a:gd name="connsiteX2" fmla="*/ 2495105 w 2510345"/>
                <a:gd name="connsiteY2" fmla="*/ 0 h 198332"/>
                <a:gd name="connsiteX3" fmla="*/ 2510345 w 2510345"/>
                <a:gd name="connsiteY3" fmla="*/ 184052 h 198332"/>
                <a:gd name="connsiteX4" fmla="*/ 1708340 w 2510345"/>
                <a:gd name="connsiteY4" fmla="*/ 198332 h 198332"/>
                <a:gd name="connsiteX5" fmla="*/ 1 w 2510345"/>
                <a:gd name="connsiteY5" fmla="*/ 147857 h 198332"/>
                <a:gd name="connsiteX6" fmla="*/ 0 w 2510345"/>
                <a:gd name="connsiteY6" fmla="*/ 18733 h 198332"/>
                <a:gd name="connsiteX0" fmla="*/ 0 w 2497645"/>
                <a:gd name="connsiteY0" fmla="*/ 18733 h 198332"/>
                <a:gd name="connsiteX1" fmla="*/ 2096960 w 2497645"/>
                <a:gd name="connsiteY1" fmla="*/ 7831 h 198332"/>
                <a:gd name="connsiteX2" fmla="*/ 2495105 w 2497645"/>
                <a:gd name="connsiteY2" fmla="*/ 0 h 198332"/>
                <a:gd name="connsiteX3" fmla="*/ 2497645 w 2497645"/>
                <a:gd name="connsiteY3" fmla="*/ 184052 h 198332"/>
                <a:gd name="connsiteX4" fmla="*/ 1708340 w 2497645"/>
                <a:gd name="connsiteY4" fmla="*/ 198332 h 198332"/>
                <a:gd name="connsiteX5" fmla="*/ 1 w 2497645"/>
                <a:gd name="connsiteY5" fmla="*/ 147857 h 198332"/>
                <a:gd name="connsiteX6" fmla="*/ 0 w 2497645"/>
                <a:gd name="connsiteY6" fmla="*/ 18733 h 198332"/>
                <a:gd name="connsiteX0" fmla="*/ 0 w 2497645"/>
                <a:gd name="connsiteY0" fmla="*/ 18733 h 198332"/>
                <a:gd name="connsiteX1" fmla="*/ 2096960 w 2497645"/>
                <a:gd name="connsiteY1" fmla="*/ 7831 h 198332"/>
                <a:gd name="connsiteX2" fmla="*/ 2495105 w 2497645"/>
                <a:gd name="connsiteY2" fmla="*/ 0 h 198332"/>
                <a:gd name="connsiteX3" fmla="*/ 2497645 w 2497645"/>
                <a:gd name="connsiteY3" fmla="*/ 184052 h 198332"/>
                <a:gd name="connsiteX4" fmla="*/ 1708340 w 2497645"/>
                <a:gd name="connsiteY4" fmla="*/ 198332 h 198332"/>
                <a:gd name="connsiteX5" fmla="*/ 9526 w 2497645"/>
                <a:gd name="connsiteY5" fmla="*/ 160557 h 198332"/>
                <a:gd name="connsiteX6" fmla="*/ 0 w 2497645"/>
                <a:gd name="connsiteY6" fmla="*/ 18733 h 198332"/>
                <a:gd name="connsiteX0" fmla="*/ 0 w 2498468"/>
                <a:gd name="connsiteY0" fmla="*/ 10902 h 190501"/>
                <a:gd name="connsiteX1" fmla="*/ 2096960 w 2498468"/>
                <a:gd name="connsiteY1" fmla="*/ 0 h 190501"/>
                <a:gd name="connsiteX2" fmla="*/ 2498280 w 2498468"/>
                <a:gd name="connsiteY2" fmla="*/ 11219 h 190501"/>
                <a:gd name="connsiteX3" fmla="*/ 2497645 w 2498468"/>
                <a:gd name="connsiteY3" fmla="*/ 176221 h 190501"/>
                <a:gd name="connsiteX4" fmla="*/ 1708340 w 2498468"/>
                <a:gd name="connsiteY4" fmla="*/ 190501 h 190501"/>
                <a:gd name="connsiteX5" fmla="*/ 9526 w 2498468"/>
                <a:gd name="connsiteY5" fmla="*/ 152726 h 190501"/>
                <a:gd name="connsiteX6" fmla="*/ 0 w 2498468"/>
                <a:gd name="connsiteY6" fmla="*/ 10902 h 190501"/>
                <a:gd name="connsiteX0" fmla="*/ 0 w 2498468"/>
                <a:gd name="connsiteY0" fmla="*/ 0 h 179599"/>
                <a:gd name="connsiteX1" fmla="*/ 2498280 w 2498468"/>
                <a:gd name="connsiteY1" fmla="*/ 317 h 179599"/>
                <a:gd name="connsiteX2" fmla="*/ 2497645 w 2498468"/>
                <a:gd name="connsiteY2" fmla="*/ 165319 h 179599"/>
                <a:gd name="connsiteX3" fmla="*/ 1708340 w 2498468"/>
                <a:gd name="connsiteY3" fmla="*/ 179599 h 179599"/>
                <a:gd name="connsiteX4" fmla="*/ 9526 w 2498468"/>
                <a:gd name="connsiteY4" fmla="*/ 141824 h 179599"/>
                <a:gd name="connsiteX5" fmla="*/ 0 w 2498468"/>
                <a:gd name="connsiteY5" fmla="*/ 0 h 179599"/>
                <a:gd name="connsiteX0" fmla="*/ 9524 w 2507992"/>
                <a:gd name="connsiteY0" fmla="*/ 0 h 179599"/>
                <a:gd name="connsiteX1" fmla="*/ 2507804 w 2507992"/>
                <a:gd name="connsiteY1" fmla="*/ 317 h 179599"/>
                <a:gd name="connsiteX2" fmla="*/ 2507169 w 2507992"/>
                <a:gd name="connsiteY2" fmla="*/ 165319 h 179599"/>
                <a:gd name="connsiteX3" fmla="*/ 1717864 w 2507992"/>
                <a:gd name="connsiteY3" fmla="*/ 179599 h 179599"/>
                <a:gd name="connsiteX4" fmla="*/ 0 w 2507992"/>
                <a:gd name="connsiteY4" fmla="*/ 138649 h 179599"/>
                <a:gd name="connsiteX5" fmla="*/ 9524 w 2507992"/>
                <a:gd name="connsiteY5" fmla="*/ 0 h 179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07992" h="179599">
                  <a:moveTo>
                    <a:pt x="9524" y="0"/>
                  </a:moveTo>
                  <a:lnTo>
                    <a:pt x="2507804" y="317"/>
                  </a:lnTo>
                  <a:cubicBezTo>
                    <a:pt x="2508651" y="61668"/>
                    <a:pt x="2506322" y="103968"/>
                    <a:pt x="2507169" y="165319"/>
                  </a:cubicBezTo>
                  <a:lnTo>
                    <a:pt x="1717864" y="179599"/>
                  </a:lnTo>
                  <a:lnTo>
                    <a:pt x="0" y="138649"/>
                  </a:lnTo>
                  <a:cubicBezTo>
                    <a:pt x="0" y="95608"/>
                    <a:pt x="9524" y="43041"/>
                    <a:pt x="9524" y="0"/>
                  </a:cubicBezTo>
                  <a:close/>
                </a:path>
              </a:pathLst>
            </a:custGeom>
            <a:pattFill prst="wdUpDiag">
              <a:fgClr>
                <a:schemeClr val="tx1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BE0957B-61DC-4B2F-9B3A-AC63DC41FFDB}"/>
                </a:ext>
              </a:extLst>
            </p:cNvPr>
            <p:cNvSpPr/>
            <p:nvPr/>
          </p:nvSpPr>
          <p:spPr>
            <a:xfrm>
              <a:off x="557210" y="2691037"/>
              <a:ext cx="6829427" cy="7216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989ACC8B-3AE2-40B8-9DF0-CF027A9C6BE6}"/>
                </a:ext>
              </a:extLst>
            </p:cNvPr>
            <p:cNvSpPr/>
            <p:nvPr/>
          </p:nvSpPr>
          <p:spPr>
            <a:xfrm>
              <a:off x="266699" y="2689093"/>
              <a:ext cx="277177" cy="331380"/>
            </a:xfrm>
            <a:custGeom>
              <a:avLst/>
              <a:gdLst>
                <a:gd name="connsiteX0" fmla="*/ 7620 w 2346960"/>
                <a:gd name="connsiteY0" fmla="*/ 0 h 137160"/>
                <a:gd name="connsiteX1" fmla="*/ 1539240 w 2346960"/>
                <a:gd name="connsiteY1" fmla="*/ 7620 h 137160"/>
                <a:gd name="connsiteX2" fmla="*/ 2346960 w 2346960"/>
                <a:gd name="connsiteY2" fmla="*/ 30480 h 137160"/>
                <a:gd name="connsiteX3" fmla="*/ 2346960 w 2346960"/>
                <a:gd name="connsiteY3" fmla="*/ 137160 h 137160"/>
                <a:gd name="connsiteX4" fmla="*/ 1097280 w 2346960"/>
                <a:gd name="connsiteY4" fmla="*/ 99060 h 137160"/>
                <a:gd name="connsiteX5" fmla="*/ 0 w 2346960"/>
                <a:gd name="connsiteY5" fmla="*/ 99060 h 137160"/>
                <a:gd name="connsiteX6" fmla="*/ 7620 w 2346960"/>
                <a:gd name="connsiteY6" fmla="*/ 0 h 137160"/>
                <a:gd name="connsiteX0" fmla="*/ 7620 w 2346960"/>
                <a:gd name="connsiteY0" fmla="*/ 0 h 137160"/>
                <a:gd name="connsiteX1" fmla="*/ 1539240 w 2346960"/>
                <a:gd name="connsiteY1" fmla="*/ 7620 h 137160"/>
                <a:gd name="connsiteX2" fmla="*/ 2346960 w 2346960"/>
                <a:gd name="connsiteY2" fmla="*/ 30480 h 137160"/>
                <a:gd name="connsiteX3" fmla="*/ 2346960 w 2346960"/>
                <a:gd name="connsiteY3" fmla="*/ 137160 h 137160"/>
                <a:gd name="connsiteX4" fmla="*/ 1097280 w 2346960"/>
                <a:gd name="connsiteY4" fmla="*/ 122872 h 137160"/>
                <a:gd name="connsiteX5" fmla="*/ 0 w 2346960"/>
                <a:gd name="connsiteY5" fmla="*/ 99060 h 137160"/>
                <a:gd name="connsiteX6" fmla="*/ 7620 w 2346960"/>
                <a:gd name="connsiteY6" fmla="*/ 0 h 137160"/>
                <a:gd name="connsiteX0" fmla="*/ 7620 w 2346960"/>
                <a:gd name="connsiteY0" fmla="*/ 0 h 137160"/>
                <a:gd name="connsiteX1" fmla="*/ 1539240 w 2346960"/>
                <a:gd name="connsiteY1" fmla="*/ 7620 h 137160"/>
                <a:gd name="connsiteX2" fmla="*/ 2346960 w 2346960"/>
                <a:gd name="connsiteY2" fmla="*/ 30480 h 137160"/>
                <a:gd name="connsiteX3" fmla="*/ 2346960 w 2346960"/>
                <a:gd name="connsiteY3" fmla="*/ 137160 h 137160"/>
                <a:gd name="connsiteX4" fmla="*/ 1097280 w 2346960"/>
                <a:gd name="connsiteY4" fmla="*/ 110966 h 137160"/>
                <a:gd name="connsiteX5" fmla="*/ 0 w 2346960"/>
                <a:gd name="connsiteY5" fmla="*/ 99060 h 137160"/>
                <a:gd name="connsiteX6" fmla="*/ 7620 w 2346960"/>
                <a:gd name="connsiteY6" fmla="*/ 0 h 137160"/>
                <a:gd name="connsiteX0" fmla="*/ 7620 w 2346960"/>
                <a:gd name="connsiteY0" fmla="*/ 0 h 137160"/>
                <a:gd name="connsiteX1" fmla="*/ 1539240 w 2346960"/>
                <a:gd name="connsiteY1" fmla="*/ 21908 h 137160"/>
                <a:gd name="connsiteX2" fmla="*/ 2346960 w 2346960"/>
                <a:gd name="connsiteY2" fmla="*/ 30480 h 137160"/>
                <a:gd name="connsiteX3" fmla="*/ 2346960 w 2346960"/>
                <a:gd name="connsiteY3" fmla="*/ 137160 h 137160"/>
                <a:gd name="connsiteX4" fmla="*/ 1097280 w 2346960"/>
                <a:gd name="connsiteY4" fmla="*/ 110966 h 137160"/>
                <a:gd name="connsiteX5" fmla="*/ 0 w 2346960"/>
                <a:gd name="connsiteY5" fmla="*/ 99060 h 137160"/>
                <a:gd name="connsiteX6" fmla="*/ 7620 w 2346960"/>
                <a:gd name="connsiteY6" fmla="*/ 0 h 137160"/>
                <a:gd name="connsiteX0" fmla="*/ 476 w 2339816"/>
                <a:gd name="connsiteY0" fmla="*/ 0 h 137160"/>
                <a:gd name="connsiteX1" fmla="*/ 1532096 w 2339816"/>
                <a:gd name="connsiteY1" fmla="*/ 21908 h 137160"/>
                <a:gd name="connsiteX2" fmla="*/ 2339816 w 2339816"/>
                <a:gd name="connsiteY2" fmla="*/ 30480 h 137160"/>
                <a:gd name="connsiteX3" fmla="*/ 2339816 w 2339816"/>
                <a:gd name="connsiteY3" fmla="*/ 137160 h 137160"/>
                <a:gd name="connsiteX4" fmla="*/ 1090136 w 2339816"/>
                <a:gd name="connsiteY4" fmla="*/ 110966 h 137160"/>
                <a:gd name="connsiteX5" fmla="*/ 0 w 2339816"/>
                <a:gd name="connsiteY5" fmla="*/ 99060 h 137160"/>
                <a:gd name="connsiteX6" fmla="*/ 476 w 2339816"/>
                <a:gd name="connsiteY6" fmla="*/ 0 h 137160"/>
                <a:gd name="connsiteX0" fmla="*/ 476 w 2339816"/>
                <a:gd name="connsiteY0" fmla="*/ 0 h 137160"/>
                <a:gd name="connsiteX1" fmla="*/ 1532096 w 2339816"/>
                <a:gd name="connsiteY1" fmla="*/ 21908 h 137160"/>
                <a:gd name="connsiteX2" fmla="*/ 2339816 w 2339816"/>
                <a:gd name="connsiteY2" fmla="*/ 30480 h 137160"/>
                <a:gd name="connsiteX3" fmla="*/ 2339816 w 2339816"/>
                <a:gd name="connsiteY3" fmla="*/ 137160 h 137160"/>
                <a:gd name="connsiteX4" fmla="*/ 0 w 2339816"/>
                <a:gd name="connsiteY4" fmla="*/ 99060 h 137160"/>
                <a:gd name="connsiteX5" fmla="*/ 476 w 2339816"/>
                <a:gd name="connsiteY5" fmla="*/ 0 h 137160"/>
                <a:gd name="connsiteX0" fmla="*/ 476 w 2339816"/>
                <a:gd name="connsiteY0" fmla="*/ 0 h 137160"/>
                <a:gd name="connsiteX1" fmla="*/ 2339816 w 2339816"/>
                <a:gd name="connsiteY1" fmla="*/ 30480 h 137160"/>
                <a:gd name="connsiteX2" fmla="*/ 2339816 w 2339816"/>
                <a:gd name="connsiteY2" fmla="*/ 137160 h 137160"/>
                <a:gd name="connsiteX3" fmla="*/ 0 w 2339816"/>
                <a:gd name="connsiteY3" fmla="*/ 99060 h 137160"/>
                <a:gd name="connsiteX4" fmla="*/ 476 w 2339816"/>
                <a:gd name="connsiteY4" fmla="*/ 0 h 137160"/>
                <a:gd name="connsiteX0" fmla="*/ 476 w 2692910"/>
                <a:gd name="connsiteY0" fmla="*/ 0 h 137160"/>
                <a:gd name="connsiteX1" fmla="*/ 2692910 w 2692910"/>
                <a:gd name="connsiteY1" fmla="*/ 1215 h 137160"/>
                <a:gd name="connsiteX2" fmla="*/ 2339816 w 2692910"/>
                <a:gd name="connsiteY2" fmla="*/ 137160 h 137160"/>
                <a:gd name="connsiteX3" fmla="*/ 0 w 2692910"/>
                <a:gd name="connsiteY3" fmla="*/ 99060 h 137160"/>
                <a:gd name="connsiteX4" fmla="*/ 476 w 2692910"/>
                <a:gd name="connsiteY4" fmla="*/ 0 h 137160"/>
                <a:gd name="connsiteX0" fmla="*/ 476 w 2739984"/>
                <a:gd name="connsiteY0" fmla="*/ 0 h 99330"/>
                <a:gd name="connsiteX1" fmla="*/ 2692910 w 2739984"/>
                <a:gd name="connsiteY1" fmla="*/ 1215 h 99330"/>
                <a:gd name="connsiteX2" fmla="*/ 2739984 w 2739984"/>
                <a:gd name="connsiteY2" fmla="*/ 99330 h 99330"/>
                <a:gd name="connsiteX3" fmla="*/ 0 w 2739984"/>
                <a:gd name="connsiteY3" fmla="*/ 99060 h 99330"/>
                <a:gd name="connsiteX4" fmla="*/ 476 w 2739984"/>
                <a:gd name="connsiteY4" fmla="*/ 0 h 99330"/>
                <a:gd name="connsiteX0" fmla="*/ 476 w 2739984"/>
                <a:gd name="connsiteY0" fmla="*/ 0 h 99330"/>
                <a:gd name="connsiteX1" fmla="*/ 2692910 w 2739984"/>
                <a:gd name="connsiteY1" fmla="*/ 1215 h 99330"/>
                <a:gd name="connsiteX2" fmla="*/ 2739984 w 2739984"/>
                <a:gd name="connsiteY2" fmla="*/ 99330 h 99330"/>
                <a:gd name="connsiteX3" fmla="*/ 0 w 2739984"/>
                <a:gd name="connsiteY3" fmla="*/ 98346 h 99330"/>
                <a:gd name="connsiteX4" fmla="*/ 476 w 2739984"/>
                <a:gd name="connsiteY4" fmla="*/ 0 h 99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39984" h="99330">
                  <a:moveTo>
                    <a:pt x="476" y="0"/>
                  </a:moveTo>
                  <a:lnTo>
                    <a:pt x="2692910" y="1215"/>
                  </a:lnTo>
                  <a:lnTo>
                    <a:pt x="2739984" y="99330"/>
                  </a:lnTo>
                  <a:lnTo>
                    <a:pt x="0" y="98346"/>
                  </a:lnTo>
                  <a:cubicBezTo>
                    <a:pt x="159" y="65326"/>
                    <a:pt x="317" y="33020"/>
                    <a:pt x="476" y="0"/>
                  </a:cubicBezTo>
                  <a:close/>
                </a:path>
              </a:pathLst>
            </a:custGeom>
            <a:pattFill prst="smConfetti">
              <a:fgClr>
                <a:schemeClr val="tx1"/>
              </a:fgClr>
              <a:bgClr>
                <a:schemeClr val="bg1"/>
              </a:bgClr>
            </a:patt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69663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l"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486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286" y="269999"/>
            <a:ext cx="831874" cy="8165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492240"/>
            <a:ext cx="9144000" cy="365760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570818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1" r:id="rId2"/>
    <p:sldLayoutId id="2147483702" r:id="rId3"/>
    <p:sldLayoutId id="2147483705" r:id="rId4"/>
    <p:sldLayoutId id="2147483706" r:id="rId5"/>
    <p:sldLayoutId id="2147483707" r:id="rId6"/>
    <p:sldLayoutId id="2147483708" r:id="rId7"/>
    <p:sldLayoutId id="2147483704" r:id="rId8"/>
    <p:sldLayoutId id="2147483709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382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78CCC-2F52-48BA-9D82-D1DDC82E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839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710" r:id="rId12"/>
    <p:sldLayoutId id="2147483711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09" r="9147" b="28838"/>
          <a:stretch/>
        </p:blipFill>
        <p:spPr>
          <a:xfrm>
            <a:off x="0" y="3023856"/>
            <a:ext cx="9144000" cy="38929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98" r="-472" b="-967"/>
          <a:stretch/>
        </p:blipFill>
        <p:spPr>
          <a:xfrm>
            <a:off x="0" y="3384913"/>
            <a:ext cx="9187199" cy="36123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921" y="385396"/>
            <a:ext cx="2143974" cy="210458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2876190"/>
            <a:ext cx="9144000" cy="742592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TextBox 9"/>
          <p:cNvSpPr txBox="1"/>
          <p:nvPr/>
        </p:nvSpPr>
        <p:spPr>
          <a:xfrm>
            <a:off x="271425" y="2868690"/>
            <a:ext cx="86463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CSP # 963- REHABILITATION OF WHARF 3, CONSTRUCTION OF ELECTRICAL INFRASTRUCTURE AND LASH DOCK DEMOLITION AT BARBOURS CUT TERMINAL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Bill Aguirre, P.E.  |  Project Manager   |  Project &amp; Construction Management (PCM)</a:t>
            </a:r>
          </a:p>
          <a:p>
            <a:pPr algn="ctr"/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9412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484218" cy="734099"/>
          </a:xfrm>
        </p:spPr>
        <p:txBody>
          <a:bodyPr/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1800" b="0" dirty="0">
                <a:solidFill>
                  <a:prstClr val="black"/>
                </a:solidFill>
              </a:rPr>
              <a:t>REHABILITATION OF WHARF 3, CONSTRUCTION OF ELECTRICAL  INFRASTRUCTURE  AND  LASH DOCK DEMOLITION AT  BCT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325" y="1099226"/>
            <a:ext cx="8515350" cy="5008039"/>
          </a:xfrm>
        </p:spPr>
        <p:txBody>
          <a:bodyPr/>
          <a:lstStyle/>
          <a:p>
            <a:pPr marL="0" indent="0">
              <a:buNone/>
            </a:pPr>
            <a:r>
              <a:rPr lang="en-US" u="sng" dirty="0"/>
              <a:t>Selection Criteria</a:t>
            </a:r>
          </a:p>
          <a:p>
            <a:pPr marL="0" indent="0">
              <a:buNone/>
            </a:pPr>
            <a:r>
              <a:rPr lang="en-US" sz="2000" b="1" dirty="0"/>
              <a:t>I. Small Business Participation-Minimum Required Level</a:t>
            </a:r>
          </a:p>
          <a:p>
            <a:pPr marL="0" indent="0">
              <a:buNone/>
            </a:pPr>
            <a:r>
              <a:rPr lang="en-US" sz="2000" dirty="0"/>
              <a:t>Small Business Participation: Required Level (Minimum) </a:t>
            </a:r>
            <a:r>
              <a:rPr lang="en-US" sz="2000" b="1" dirty="0"/>
              <a:t>16%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II. Responses that satisfy the minimum small business participation requirement will be evaluated based on the below criteria:</a:t>
            </a:r>
          </a:p>
          <a:p>
            <a:pPr marL="457200" indent="-457200">
              <a:buAutoNum type="arabicPeriod"/>
            </a:pPr>
            <a:r>
              <a:rPr lang="en-US" sz="2000" dirty="0"/>
              <a:t>Purchase price   50%</a:t>
            </a:r>
          </a:p>
          <a:p>
            <a:pPr marL="457200" indent="-457200">
              <a:buAutoNum type="arabicPeriod"/>
            </a:pPr>
            <a:r>
              <a:rPr lang="en-US" sz="2000" dirty="0"/>
              <a:t>Vendor’s reputation, quality of services and/or product, safety record    35%</a:t>
            </a:r>
          </a:p>
          <a:p>
            <a:pPr marL="457200" indent="-457200">
              <a:buAutoNum type="arabicPeriod"/>
            </a:pPr>
            <a:r>
              <a:rPr lang="en-US" sz="2000" dirty="0"/>
              <a:t>Benefit to Port Authority     7%</a:t>
            </a:r>
          </a:p>
          <a:p>
            <a:pPr marL="457200" indent="-457200">
              <a:buAutoNum type="arabicPeriod"/>
            </a:pPr>
            <a:r>
              <a:rPr lang="en-US" sz="2000" dirty="0"/>
              <a:t>Overall Compliance with Port Authority Policies and Instructions   5%</a:t>
            </a:r>
          </a:p>
          <a:p>
            <a:pPr marL="457200" indent="-457200">
              <a:buAutoNum type="arabicPeriod"/>
            </a:pPr>
            <a:r>
              <a:rPr lang="en-US" sz="2000" dirty="0"/>
              <a:t>Local Business       3%</a:t>
            </a:r>
          </a:p>
        </p:txBody>
      </p:sp>
    </p:spTree>
    <p:extLst>
      <p:ext uri="{BB962C8B-B14F-4D97-AF65-F5344CB8AC3E}">
        <p14:creationId xmlns:p14="http://schemas.microsoft.com/office/powerpoint/2010/main" val="13513381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F6638-E5F9-4FEA-9DC9-84012ED1B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655" y="365126"/>
            <a:ext cx="7422205" cy="695189"/>
          </a:xfrm>
        </p:spPr>
        <p:txBody>
          <a:bodyPr/>
          <a:lstStyle/>
          <a:p>
            <a:r>
              <a:rPr lang="en-US" sz="1800" b="0" dirty="0">
                <a:solidFill>
                  <a:prstClr val="black"/>
                </a:solidFill>
              </a:rPr>
              <a:t>REHABILITATION OF WHARF 3, CONSTRUCTION OF ELECTRICAL  INFRASTRUCTURE  AND  LASH DOCK DEMOLITION AT  BCT</a:t>
            </a:r>
            <a:endParaRPr lang="en-US" sz="1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100DAE-5D85-41BC-A6CD-26F99D993D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69507"/>
            <a:ext cx="7886700" cy="4907456"/>
          </a:xfrm>
        </p:spPr>
        <p:txBody>
          <a:bodyPr/>
          <a:lstStyle/>
          <a:p>
            <a:pPr marL="0" indent="0">
              <a:buNone/>
            </a:pPr>
            <a:r>
              <a:rPr lang="en-US" u="sng" dirty="0"/>
              <a:t>Transportation Worker Identification Credential (TWIC) Requirement</a:t>
            </a:r>
          </a:p>
          <a:p>
            <a:r>
              <a:rPr lang="en-US" dirty="0"/>
              <a:t>Applies to unescorted access inside terminal</a:t>
            </a:r>
          </a:p>
          <a:p>
            <a:pPr marL="0" indent="0">
              <a:buNone/>
            </a:pPr>
            <a:endParaRPr lang="en-US" b="1" i="1" u="sng" dirty="0"/>
          </a:p>
          <a:p>
            <a:pPr marL="0" indent="0">
              <a:buNone/>
            </a:pPr>
            <a:r>
              <a:rPr lang="en-US" b="1" i="1" u="sng" dirty="0"/>
              <a:t>The escorting approval process includes:</a:t>
            </a:r>
            <a:endParaRPr lang="en-US" dirty="0"/>
          </a:p>
          <a:p>
            <a:pPr lvl="0"/>
            <a:r>
              <a:rPr lang="en-US" dirty="0"/>
              <a:t>Paperwork submission for approval </a:t>
            </a:r>
          </a:p>
          <a:p>
            <a:pPr lvl="0"/>
            <a:r>
              <a:rPr lang="en-US" dirty="0"/>
              <a:t>Face- to- face escort training (45min-1hour)</a:t>
            </a:r>
          </a:p>
          <a:p>
            <a:pPr lvl="0"/>
            <a:r>
              <a:rPr lang="en-US" dirty="0"/>
              <a:t>Escort badge issuance </a:t>
            </a:r>
          </a:p>
          <a:p>
            <a:pPr marL="0" indent="0">
              <a:buNone/>
            </a:pP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20390937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F6638-E5F9-4FEA-9DC9-84012ED1B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445307" cy="646551"/>
          </a:xfrm>
        </p:spPr>
        <p:txBody>
          <a:bodyPr/>
          <a:lstStyle/>
          <a:p>
            <a:r>
              <a:rPr lang="en-US" sz="1800" b="0" dirty="0">
                <a:solidFill>
                  <a:prstClr val="black"/>
                </a:solidFill>
              </a:rPr>
              <a:t>REHABILITATION OF WHARF 3, CONSTRUCTION OF ELECTRICAL  INFRASTRUCTURE  AND  LASH DOCK DEMOLITION AT  BCT</a:t>
            </a:r>
            <a:endParaRPr lang="en-US" sz="1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100DAE-5D85-41BC-A6CD-26F99D993D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69507"/>
            <a:ext cx="7886700" cy="4907456"/>
          </a:xfrm>
        </p:spPr>
        <p:txBody>
          <a:bodyPr/>
          <a:lstStyle/>
          <a:p>
            <a:pPr marL="0" indent="0">
              <a:buNone/>
            </a:pPr>
            <a:r>
              <a:rPr lang="en-US" u="sng" dirty="0"/>
              <a:t>TWIC Requirement </a:t>
            </a:r>
            <a:r>
              <a:rPr lang="en-US" dirty="0"/>
              <a:t>(</a:t>
            </a:r>
            <a:r>
              <a:rPr lang="en-US" dirty="0" err="1"/>
              <a:t>Cont.d</a:t>
            </a:r>
            <a:r>
              <a:rPr lang="en-US" dirty="0"/>
              <a:t>)</a:t>
            </a:r>
          </a:p>
          <a:p>
            <a:pPr marL="0" indent="0">
              <a:buNone/>
            </a:pPr>
            <a:r>
              <a:rPr lang="en-US" sz="2000" dirty="0"/>
              <a:t>The escort badge holder shall ensure that the escorted individual (non-TWIC holder) is </a:t>
            </a:r>
            <a:r>
              <a:rPr lang="en-US" sz="2000" b="1" u="sng" dirty="0"/>
              <a:t>continuously accompanied</a:t>
            </a:r>
            <a:r>
              <a:rPr lang="en-US" sz="2000" dirty="0"/>
              <a:t> in a manner sufficient to observe whether the escorted individual is engaged in activities other than those for which escorted access was granted. </a:t>
            </a:r>
          </a:p>
          <a:p>
            <a:pPr marL="0" indent="0">
              <a:buNone/>
            </a:pPr>
            <a:endParaRPr lang="en-US" sz="2000" b="1" i="1" u="sng" dirty="0"/>
          </a:p>
          <a:p>
            <a:pPr marL="0" indent="0">
              <a:buNone/>
            </a:pPr>
            <a:r>
              <a:rPr lang="en-US" sz="2000" b="1" i="1" u="sng" dirty="0"/>
              <a:t>Escort Ratio’s (Secure/Restricted Areas):</a:t>
            </a:r>
            <a:endParaRPr lang="en-US" sz="2000" dirty="0"/>
          </a:p>
          <a:p>
            <a:pPr lvl="1"/>
            <a:r>
              <a:rPr lang="en-US" sz="2000" dirty="0"/>
              <a:t>On foot – </a:t>
            </a:r>
            <a:r>
              <a:rPr lang="en-US" sz="2000" b="1" dirty="0"/>
              <a:t>1</a:t>
            </a:r>
            <a:r>
              <a:rPr lang="en-US" sz="2000" dirty="0"/>
              <a:t> to </a:t>
            </a:r>
            <a:r>
              <a:rPr lang="en-US" sz="2000" b="1" dirty="0"/>
              <a:t>5</a:t>
            </a:r>
            <a:r>
              <a:rPr lang="en-US" sz="2000" dirty="0"/>
              <a:t>, </a:t>
            </a:r>
            <a:r>
              <a:rPr lang="en-US" sz="2000" i="1" dirty="0"/>
              <a:t>1 TWIC escort may escort up to  5 non-TWIC holders</a:t>
            </a:r>
            <a:endParaRPr lang="en-US" sz="2000" dirty="0"/>
          </a:p>
          <a:p>
            <a:pPr lvl="1"/>
            <a:r>
              <a:rPr lang="en-US" sz="2000" dirty="0"/>
              <a:t>In vehicle (bus, van, etc.) – 1 TWIC escort may escort all non-TWIC holders in the vehicle.</a:t>
            </a:r>
          </a:p>
          <a:p>
            <a:pPr lvl="1"/>
            <a:r>
              <a:rPr lang="en-US" sz="2000" dirty="0"/>
              <a:t>Vehicle Escorts – </a:t>
            </a:r>
            <a:r>
              <a:rPr lang="en-US" sz="2000" b="1" dirty="0"/>
              <a:t>1</a:t>
            </a:r>
            <a:r>
              <a:rPr lang="en-US" sz="2000" dirty="0"/>
              <a:t> to </a:t>
            </a:r>
            <a:r>
              <a:rPr lang="en-US" sz="2000" b="1" dirty="0"/>
              <a:t>1</a:t>
            </a:r>
            <a:r>
              <a:rPr lang="en-US" sz="2000" dirty="0"/>
              <a:t> TWIC escort in lead vehicle can only escort 1 vehicle at a time.</a:t>
            </a:r>
          </a:p>
          <a:p>
            <a:pPr marL="0" indent="0">
              <a:buNone/>
            </a:pP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37080295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bours Cut">
            <a:extLst>
              <a:ext uri="{FF2B5EF4-FFF2-40B4-BE49-F238E27FC236}">
                <a16:creationId xmlns:a16="http://schemas.microsoft.com/office/drawing/2014/main" id="{B88BF771-2FFA-4F4C-AE1E-ED127D9DF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933796" y="1256608"/>
            <a:ext cx="7536873" cy="5045093"/>
          </a:xfrm>
          <a:prstGeom prst="rect">
            <a:avLst/>
          </a:prstGeom>
          <a:noFill/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16BFBF2-9ED5-4BC5-BBCE-0610033B9DB3}"/>
              </a:ext>
            </a:extLst>
          </p:cNvPr>
          <p:cNvSpPr txBox="1">
            <a:spLocks/>
          </p:cNvSpPr>
          <p:nvPr/>
        </p:nvSpPr>
        <p:spPr>
          <a:xfrm>
            <a:off x="657236" y="249092"/>
            <a:ext cx="6869638" cy="568032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700" dirty="0"/>
              <a:t> </a:t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7D172A4-5000-4588-95DF-14E121D05FBF}"/>
              </a:ext>
            </a:extLst>
          </p:cNvPr>
          <p:cNvSpPr txBox="1">
            <a:spLocks/>
          </p:cNvSpPr>
          <p:nvPr/>
        </p:nvSpPr>
        <p:spPr>
          <a:xfrm>
            <a:off x="1147156" y="1454094"/>
            <a:ext cx="6849687" cy="407958"/>
          </a:xfrm>
          <a:prstGeom prst="rect">
            <a:avLst/>
          </a:prstGeom>
          <a:solidFill>
            <a:schemeClr val="tx1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b="1" dirty="0">
                <a:solidFill>
                  <a:schemeClr val="bg1"/>
                </a:solidFill>
              </a:rPr>
              <a:t>Typical Existing Wharf Prior to Rehabilitation</a:t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A73FF82-6389-49DC-B699-DAC769BDF587}"/>
              </a:ext>
            </a:extLst>
          </p:cNvPr>
          <p:cNvSpPr/>
          <p:nvPr/>
        </p:nvSpPr>
        <p:spPr>
          <a:xfrm>
            <a:off x="657237" y="155022"/>
            <a:ext cx="73396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REHABILITATION OF WHARF 3, CONSTRUCTION OF ELECTRICAL  INFRASTRUCTURE  AND  LASH DOCK DEMOLITION AT  BCT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0699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rhoh\AppData\Local\Microsoft\Windows\Temporary Internet Files\Content.Outlook\STUR8FY5\CKPro_3730_373 (3).jpg">
            <a:extLst>
              <a:ext uri="{FF2B5EF4-FFF2-40B4-BE49-F238E27FC236}">
                <a16:creationId xmlns:a16="http://schemas.microsoft.com/office/drawing/2014/main" id="{5A6015F1-79B1-4147-AA05-1D26D3481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07" y="1421478"/>
            <a:ext cx="8107069" cy="456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0EC4CBC-E110-48C8-946F-4ED8CBC30533}"/>
              </a:ext>
            </a:extLst>
          </p:cNvPr>
          <p:cNvSpPr txBox="1">
            <a:spLocks/>
          </p:cNvSpPr>
          <p:nvPr/>
        </p:nvSpPr>
        <p:spPr>
          <a:xfrm>
            <a:off x="939338" y="365126"/>
            <a:ext cx="6361575" cy="588186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6000" dirty="0">
                <a:solidFill>
                  <a:prstClr val="black"/>
                </a:solidFill>
              </a:rPr>
              <a:t>REHABILITATION OF WHARF 3, CONSTRUCTION OF ELECTRICAL  INFRASTRUCTURE  AND  LASH DOCK DEMOLITION AT  BCT</a:t>
            </a:r>
            <a:endParaRPr lang="en-US" sz="6000" dirty="0"/>
          </a:p>
          <a:p>
            <a:pPr>
              <a:lnSpc>
                <a:spcPct val="100000"/>
              </a:lnSpc>
            </a:pPr>
            <a:r>
              <a:rPr lang="en-US" sz="2700" dirty="0"/>
              <a:t> </a:t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4C054D1-FC72-4D34-886A-340F4D29E894}"/>
              </a:ext>
            </a:extLst>
          </p:cNvPr>
          <p:cNvSpPr txBox="1">
            <a:spLocks/>
          </p:cNvSpPr>
          <p:nvPr/>
        </p:nvSpPr>
        <p:spPr>
          <a:xfrm>
            <a:off x="1154197" y="1545534"/>
            <a:ext cx="6849687" cy="407958"/>
          </a:xfrm>
          <a:prstGeom prst="rect">
            <a:avLst/>
          </a:prstGeom>
          <a:solidFill>
            <a:schemeClr val="tx1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b="1" dirty="0">
                <a:solidFill>
                  <a:schemeClr val="bg1"/>
                </a:solidFill>
              </a:rPr>
              <a:t>Typical Existing Wharf After Rehabilitation</a:t>
            </a:r>
            <a:br>
              <a:rPr lang="en-US" sz="2400" dirty="0"/>
            </a:b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266484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2C7EE858-BD49-4C83-BF41-C02420DF90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6571"/>
            <a:ext cx="9148421" cy="28561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473FAA-1F8F-4115-8F19-7851F1C1C57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16248" y="132804"/>
            <a:ext cx="7022306" cy="789385"/>
          </a:xfrm>
        </p:spPr>
        <p:txBody>
          <a:bodyPr>
            <a:normAutofit/>
          </a:bodyPr>
          <a:lstStyle/>
          <a:p>
            <a:r>
              <a:rPr lang="en-US" sz="3200" b="1" dirty="0"/>
              <a:t>PROJECT COMPONENTS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9800309-DB28-4938-A497-4B1CB16120AA}"/>
              </a:ext>
            </a:extLst>
          </p:cNvPr>
          <p:cNvGrpSpPr/>
          <p:nvPr/>
        </p:nvGrpSpPr>
        <p:grpSpPr>
          <a:xfrm>
            <a:off x="135135" y="2491384"/>
            <a:ext cx="4265451" cy="2186582"/>
            <a:chOff x="135135" y="2491384"/>
            <a:chExt cx="4265451" cy="2186582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C4D2303-3A52-4769-A682-D6973DCDB2AC}"/>
                </a:ext>
              </a:extLst>
            </p:cNvPr>
            <p:cNvSpPr/>
            <p:nvPr/>
          </p:nvSpPr>
          <p:spPr>
            <a:xfrm>
              <a:off x="2064544" y="3462934"/>
              <a:ext cx="55364" cy="182165"/>
            </a:xfrm>
            <a:custGeom>
              <a:avLst/>
              <a:gdLst>
                <a:gd name="connsiteX0" fmla="*/ 73819 w 73819"/>
                <a:gd name="connsiteY0" fmla="*/ 4762 h 242887"/>
                <a:gd name="connsiteX1" fmla="*/ 0 w 73819"/>
                <a:gd name="connsiteY1" fmla="*/ 0 h 242887"/>
                <a:gd name="connsiteX2" fmla="*/ 2381 w 73819"/>
                <a:gd name="connsiteY2" fmla="*/ 242887 h 242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819" h="242887">
                  <a:moveTo>
                    <a:pt x="73819" y="4762"/>
                  </a:moveTo>
                  <a:lnTo>
                    <a:pt x="0" y="0"/>
                  </a:lnTo>
                  <a:cubicBezTo>
                    <a:pt x="794" y="80962"/>
                    <a:pt x="1587" y="161925"/>
                    <a:pt x="2381" y="242887"/>
                  </a:cubicBezTo>
                </a:path>
              </a:pathLst>
            </a:custGeom>
            <a:noFill/>
            <a:ln w="38100">
              <a:solidFill>
                <a:srgbClr val="FF8A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323845B-61CF-44D1-838F-F7FBCBF8B458}"/>
                </a:ext>
              </a:extLst>
            </p:cNvPr>
            <p:cNvGrpSpPr/>
            <p:nvPr/>
          </p:nvGrpSpPr>
          <p:grpSpPr>
            <a:xfrm>
              <a:off x="135135" y="2782491"/>
              <a:ext cx="1963341" cy="1895475"/>
              <a:chOff x="135135" y="2782491"/>
              <a:chExt cx="1963341" cy="1895475"/>
            </a:xfrm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84EA701E-0610-4D97-AEAE-63D851FFEEB8}"/>
                  </a:ext>
                </a:extLst>
              </p:cNvPr>
              <p:cNvSpPr/>
              <p:nvPr/>
            </p:nvSpPr>
            <p:spPr>
              <a:xfrm>
                <a:off x="1869281" y="3646885"/>
                <a:ext cx="66080" cy="568290"/>
              </a:xfrm>
              <a:custGeom>
                <a:avLst/>
                <a:gdLst>
                  <a:gd name="connsiteX0" fmla="*/ 0 w 114300"/>
                  <a:gd name="connsiteY0" fmla="*/ 0 h 800100"/>
                  <a:gd name="connsiteX1" fmla="*/ 6350 w 114300"/>
                  <a:gd name="connsiteY1" fmla="*/ 781050 h 800100"/>
                  <a:gd name="connsiteX2" fmla="*/ 114300 w 114300"/>
                  <a:gd name="connsiteY2" fmla="*/ 800100 h 800100"/>
                  <a:gd name="connsiteX0" fmla="*/ 0 w 88106"/>
                  <a:gd name="connsiteY0" fmla="*/ 0 h 781050"/>
                  <a:gd name="connsiteX1" fmla="*/ 6350 w 88106"/>
                  <a:gd name="connsiteY1" fmla="*/ 781050 h 781050"/>
                  <a:gd name="connsiteX2" fmla="*/ 88106 w 88106"/>
                  <a:gd name="connsiteY2" fmla="*/ 776288 h 781050"/>
                  <a:gd name="connsiteX0" fmla="*/ 0 w 88106"/>
                  <a:gd name="connsiteY0" fmla="*/ 0 h 782327"/>
                  <a:gd name="connsiteX1" fmla="*/ 6350 w 88106"/>
                  <a:gd name="connsiteY1" fmla="*/ 781050 h 782327"/>
                  <a:gd name="connsiteX2" fmla="*/ 88106 w 88106"/>
                  <a:gd name="connsiteY2" fmla="*/ 776288 h 782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8106" h="782327">
                    <a:moveTo>
                      <a:pt x="0" y="0"/>
                    </a:moveTo>
                    <a:cubicBezTo>
                      <a:pt x="2117" y="260350"/>
                      <a:pt x="4233" y="520700"/>
                      <a:pt x="6350" y="781050"/>
                    </a:cubicBezTo>
                    <a:cubicBezTo>
                      <a:pt x="33602" y="779463"/>
                      <a:pt x="70379" y="787400"/>
                      <a:pt x="88106" y="776288"/>
                    </a:cubicBezTo>
                  </a:path>
                </a:pathLst>
              </a:custGeom>
              <a:noFill/>
              <a:ln w="38100">
                <a:solidFill>
                  <a:srgbClr val="FF8A1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350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D8F7920B-ECDE-42C7-B07D-F4E5B0850AF3}"/>
                  </a:ext>
                </a:extLst>
              </p:cNvPr>
              <p:cNvSpPr/>
              <p:nvPr/>
            </p:nvSpPr>
            <p:spPr>
              <a:xfrm>
                <a:off x="1780878" y="4263033"/>
                <a:ext cx="150019" cy="414933"/>
              </a:xfrm>
              <a:custGeom>
                <a:avLst/>
                <a:gdLst>
                  <a:gd name="connsiteX0" fmla="*/ 50007 w 161925"/>
                  <a:gd name="connsiteY0" fmla="*/ 4763 h 511969"/>
                  <a:gd name="connsiteX1" fmla="*/ 0 w 161925"/>
                  <a:gd name="connsiteY1" fmla="*/ 0 h 511969"/>
                  <a:gd name="connsiteX2" fmla="*/ 2382 w 161925"/>
                  <a:gd name="connsiteY2" fmla="*/ 257175 h 511969"/>
                  <a:gd name="connsiteX3" fmla="*/ 161925 w 161925"/>
                  <a:gd name="connsiteY3" fmla="*/ 511969 h 511969"/>
                  <a:gd name="connsiteX0" fmla="*/ 50007 w 177800"/>
                  <a:gd name="connsiteY0" fmla="*/ 4763 h 562769"/>
                  <a:gd name="connsiteX1" fmla="*/ 0 w 177800"/>
                  <a:gd name="connsiteY1" fmla="*/ 0 h 562769"/>
                  <a:gd name="connsiteX2" fmla="*/ 2382 w 177800"/>
                  <a:gd name="connsiteY2" fmla="*/ 257175 h 562769"/>
                  <a:gd name="connsiteX3" fmla="*/ 177800 w 177800"/>
                  <a:gd name="connsiteY3" fmla="*/ 562769 h 562769"/>
                  <a:gd name="connsiteX0" fmla="*/ 50007 w 200025"/>
                  <a:gd name="connsiteY0" fmla="*/ 4763 h 553244"/>
                  <a:gd name="connsiteX1" fmla="*/ 0 w 200025"/>
                  <a:gd name="connsiteY1" fmla="*/ 0 h 553244"/>
                  <a:gd name="connsiteX2" fmla="*/ 2382 w 200025"/>
                  <a:gd name="connsiteY2" fmla="*/ 257175 h 553244"/>
                  <a:gd name="connsiteX3" fmla="*/ 200025 w 200025"/>
                  <a:gd name="connsiteY3" fmla="*/ 553244 h 553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0025" h="553244">
                    <a:moveTo>
                      <a:pt x="50007" y="4763"/>
                    </a:moveTo>
                    <a:lnTo>
                      <a:pt x="0" y="0"/>
                    </a:lnTo>
                    <a:lnTo>
                      <a:pt x="2382" y="257175"/>
                    </a:lnTo>
                    <a:lnTo>
                      <a:pt x="200025" y="553244"/>
                    </a:lnTo>
                  </a:path>
                </a:pathLst>
              </a:custGeom>
              <a:noFill/>
              <a:ln w="38100">
                <a:solidFill>
                  <a:srgbClr val="FF8A1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350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777208B1-1028-43DF-8B67-52B7B74BEA8F}"/>
                  </a:ext>
                </a:extLst>
              </p:cNvPr>
              <p:cNvSpPr/>
              <p:nvPr/>
            </p:nvSpPr>
            <p:spPr>
              <a:xfrm>
                <a:off x="135135" y="2782491"/>
                <a:ext cx="1963341" cy="853680"/>
              </a:xfrm>
              <a:custGeom>
                <a:avLst/>
                <a:gdLst>
                  <a:gd name="connsiteX0" fmla="*/ 0 w 2595562"/>
                  <a:gd name="connsiteY0" fmla="*/ 0 h 1138238"/>
                  <a:gd name="connsiteX1" fmla="*/ 7144 w 2595562"/>
                  <a:gd name="connsiteY1" fmla="*/ 90488 h 1138238"/>
                  <a:gd name="connsiteX2" fmla="*/ 709612 w 2595562"/>
                  <a:gd name="connsiteY2" fmla="*/ 1131094 h 1138238"/>
                  <a:gd name="connsiteX3" fmla="*/ 2595562 w 2595562"/>
                  <a:gd name="connsiteY3" fmla="*/ 1138238 h 1138238"/>
                  <a:gd name="connsiteX0" fmla="*/ 0 w 2595562"/>
                  <a:gd name="connsiteY0" fmla="*/ 0 h 1138238"/>
                  <a:gd name="connsiteX1" fmla="*/ 7144 w 2595562"/>
                  <a:gd name="connsiteY1" fmla="*/ 90488 h 1138238"/>
                  <a:gd name="connsiteX2" fmla="*/ 731044 w 2595562"/>
                  <a:gd name="connsiteY2" fmla="*/ 1116807 h 1138238"/>
                  <a:gd name="connsiteX3" fmla="*/ 2595562 w 2595562"/>
                  <a:gd name="connsiteY3" fmla="*/ 1138238 h 1138238"/>
                  <a:gd name="connsiteX0" fmla="*/ 43656 w 2639218"/>
                  <a:gd name="connsiteY0" fmla="*/ 0 h 1138238"/>
                  <a:gd name="connsiteX1" fmla="*/ 0 w 2639218"/>
                  <a:gd name="connsiteY1" fmla="*/ 93664 h 1138238"/>
                  <a:gd name="connsiteX2" fmla="*/ 774700 w 2639218"/>
                  <a:gd name="connsiteY2" fmla="*/ 1116807 h 1138238"/>
                  <a:gd name="connsiteX3" fmla="*/ 2639218 w 2639218"/>
                  <a:gd name="connsiteY3" fmla="*/ 1138238 h 1138238"/>
                  <a:gd name="connsiteX0" fmla="*/ 0 w 2646362"/>
                  <a:gd name="connsiteY0" fmla="*/ 0 h 1138238"/>
                  <a:gd name="connsiteX1" fmla="*/ 7144 w 2646362"/>
                  <a:gd name="connsiteY1" fmla="*/ 93664 h 1138238"/>
                  <a:gd name="connsiteX2" fmla="*/ 781844 w 2646362"/>
                  <a:gd name="connsiteY2" fmla="*/ 1116807 h 1138238"/>
                  <a:gd name="connsiteX3" fmla="*/ 2646362 w 2646362"/>
                  <a:gd name="connsiteY3" fmla="*/ 1138238 h 1138238"/>
                  <a:gd name="connsiteX0" fmla="*/ 0 w 2617787"/>
                  <a:gd name="connsiteY0" fmla="*/ 0 h 1116807"/>
                  <a:gd name="connsiteX1" fmla="*/ 7144 w 2617787"/>
                  <a:gd name="connsiteY1" fmla="*/ 93664 h 1116807"/>
                  <a:gd name="connsiteX2" fmla="*/ 781844 w 2617787"/>
                  <a:gd name="connsiteY2" fmla="*/ 1116807 h 1116807"/>
                  <a:gd name="connsiteX3" fmla="*/ 2617787 w 2617787"/>
                  <a:gd name="connsiteY3" fmla="*/ 1116013 h 1116807"/>
                  <a:gd name="connsiteX0" fmla="*/ 0 w 2617787"/>
                  <a:gd name="connsiteY0" fmla="*/ 0 h 1138239"/>
                  <a:gd name="connsiteX1" fmla="*/ 7144 w 2617787"/>
                  <a:gd name="connsiteY1" fmla="*/ 93664 h 1138239"/>
                  <a:gd name="connsiteX2" fmla="*/ 781844 w 2617787"/>
                  <a:gd name="connsiteY2" fmla="*/ 1116807 h 1138239"/>
                  <a:gd name="connsiteX3" fmla="*/ 2617787 w 2617787"/>
                  <a:gd name="connsiteY3" fmla="*/ 1138239 h 1138239"/>
                  <a:gd name="connsiteX0" fmla="*/ 0 w 2617787"/>
                  <a:gd name="connsiteY0" fmla="*/ 0 h 1138239"/>
                  <a:gd name="connsiteX1" fmla="*/ 7144 w 2617787"/>
                  <a:gd name="connsiteY1" fmla="*/ 93664 h 1138239"/>
                  <a:gd name="connsiteX2" fmla="*/ 791369 w 2617787"/>
                  <a:gd name="connsiteY2" fmla="*/ 1119982 h 1138239"/>
                  <a:gd name="connsiteX3" fmla="*/ 2617787 w 2617787"/>
                  <a:gd name="connsiteY3" fmla="*/ 1138239 h 1138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17787" h="1138239">
                    <a:moveTo>
                      <a:pt x="0" y="0"/>
                    </a:moveTo>
                    <a:lnTo>
                      <a:pt x="7144" y="93664"/>
                    </a:lnTo>
                    <a:lnTo>
                      <a:pt x="791369" y="1119982"/>
                    </a:lnTo>
                    <a:lnTo>
                      <a:pt x="2617787" y="1138239"/>
                    </a:lnTo>
                  </a:path>
                </a:pathLst>
              </a:custGeom>
              <a:noFill/>
              <a:ln w="38100">
                <a:solidFill>
                  <a:srgbClr val="FF8A1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5972A880-81A4-4B8D-9B69-CD3124931A35}"/>
                </a:ext>
              </a:extLst>
            </p:cNvPr>
            <p:cNvSpPr/>
            <p:nvPr/>
          </p:nvSpPr>
          <p:spPr>
            <a:xfrm>
              <a:off x="4288072" y="3378170"/>
              <a:ext cx="112514" cy="131426"/>
            </a:xfrm>
            <a:prstGeom prst="rect">
              <a:avLst/>
            </a:prstGeom>
            <a:noFill/>
            <a:ln w="38100">
              <a:solidFill>
                <a:srgbClr val="FF8A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9F7CF9A-6930-4B64-96F2-EA3C48438EF0}"/>
                </a:ext>
              </a:extLst>
            </p:cNvPr>
            <p:cNvSpPr/>
            <p:nvPr/>
          </p:nvSpPr>
          <p:spPr>
            <a:xfrm>
              <a:off x="4288072" y="2922298"/>
              <a:ext cx="112514" cy="131426"/>
            </a:xfrm>
            <a:prstGeom prst="rect">
              <a:avLst/>
            </a:prstGeom>
            <a:noFill/>
            <a:ln w="38100">
              <a:solidFill>
                <a:srgbClr val="FF8A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282605E2-BAA9-4A0E-B919-39E4F6390938}"/>
                </a:ext>
              </a:extLst>
            </p:cNvPr>
            <p:cNvSpPr/>
            <p:nvPr/>
          </p:nvSpPr>
          <p:spPr>
            <a:xfrm>
              <a:off x="4240410" y="2491384"/>
              <a:ext cx="112514" cy="131426"/>
            </a:xfrm>
            <a:prstGeom prst="rect">
              <a:avLst/>
            </a:prstGeom>
            <a:noFill/>
            <a:ln w="38100">
              <a:solidFill>
                <a:srgbClr val="FF8A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716D7FA-362E-4FC7-B470-EA9667DA2E5A}"/>
                </a:ext>
              </a:extLst>
            </p:cNvPr>
            <p:cNvSpPr txBox="1"/>
            <p:nvPr/>
          </p:nvSpPr>
          <p:spPr>
            <a:xfrm>
              <a:off x="789234" y="2922298"/>
              <a:ext cx="3209629" cy="32316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8A15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000" b="1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US" sz="1500" u="sng" dirty="0"/>
                <a:t>ELECTRICAL INFRASTRUCTURE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D770232-2BE2-4EF1-99D7-D6851C0882CF}"/>
              </a:ext>
            </a:extLst>
          </p:cNvPr>
          <p:cNvGrpSpPr/>
          <p:nvPr/>
        </p:nvGrpSpPr>
        <p:grpSpPr>
          <a:xfrm>
            <a:off x="994467" y="1543124"/>
            <a:ext cx="3865962" cy="1065534"/>
            <a:chOff x="994467" y="1543124"/>
            <a:chExt cx="3865962" cy="1065534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F15D0D2-E52C-41B3-A3F9-CCF45AB0787A}"/>
                </a:ext>
              </a:extLst>
            </p:cNvPr>
            <p:cNvSpPr/>
            <p:nvPr/>
          </p:nvSpPr>
          <p:spPr>
            <a:xfrm>
              <a:off x="3807916" y="2275283"/>
              <a:ext cx="1052513" cy="333375"/>
            </a:xfrm>
            <a:prstGeom prst="rect">
              <a:avLst/>
            </a:prstGeom>
            <a:noFill/>
            <a:ln w="508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51E5D30-30A0-4CCD-83D0-C9FD260AF3F5}"/>
                </a:ext>
              </a:extLst>
            </p:cNvPr>
            <p:cNvSpPr txBox="1"/>
            <p:nvPr/>
          </p:nvSpPr>
          <p:spPr>
            <a:xfrm>
              <a:off x="994467" y="1543124"/>
              <a:ext cx="3209629" cy="323165"/>
            </a:xfrm>
            <a:prstGeom prst="rect">
              <a:avLst/>
            </a:prstGeom>
            <a:solidFill>
              <a:schemeClr val="bg1"/>
            </a:solidFill>
            <a:ln w="41275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000" b="1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US" sz="1500" u="sng" dirty="0"/>
                <a:t>REHABILITATION OF WHARF 3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16E00A6E-2015-4DE2-AC55-0200ADD7559B}"/>
                </a:ext>
              </a:extLst>
            </p:cNvPr>
            <p:cNvCxnSpPr>
              <a:stCxn id="39" idx="3"/>
            </p:cNvCxnSpPr>
            <p:nvPr/>
          </p:nvCxnSpPr>
          <p:spPr>
            <a:xfrm>
              <a:off x="4204096" y="1704707"/>
              <a:ext cx="367904" cy="546992"/>
            </a:xfrm>
            <a:prstGeom prst="straightConnector1">
              <a:avLst/>
            </a:prstGeom>
            <a:ln w="3492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638EB57-7C32-45C3-BADA-86F8AD860C93}"/>
              </a:ext>
            </a:extLst>
          </p:cNvPr>
          <p:cNvGrpSpPr/>
          <p:nvPr/>
        </p:nvGrpSpPr>
        <p:grpSpPr>
          <a:xfrm>
            <a:off x="6100946" y="1081023"/>
            <a:ext cx="3083789" cy="1433577"/>
            <a:chOff x="6100946" y="1081023"/>
            <a:chExt cx="3083789" cy="1433577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456D9A39-9F98-44BB-82DF-D858A3C6BE9E}"/>
                </a:ext>
              </a:extLst>
            </p:cNvPr>
            <p:cNvSpPr txBox="1"/>
            <p:nvPr/>
          </p:nvSpPr>
          <p:spPr>
            <a:xfrm>
              <a:off x="6100946" y="1081023"/>
              <a:ext cx="2919229" cy="323165"/>
            </a:xfrm>
            <a:prstGeom prst="rect">
              <a:avLst/>
            </a:prstGeom>
            <a:solidFill>
              <a:schemeClr val="bg1"/>
            </a:solidFill>
            <a:ln w="41275"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000" b="1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US" sz="1500" u="sng" dirty="0"/>
                <a:t>DEMOLITION OF LASH DOCK</a:t>
              </a:r>
            </a:p>
          </p:txBody>
        </p: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D7C351F9-E51B-47D2-92A3-1C61D14EAFC3}"/>
                </a:ext>
              </a:extLst>
            </p:cNvPr>
            <p:cNvCxnSpPr>
              <a:cxnSpLocks/>
            </p:cNvCxnSpPr>
            <p:nvPr/>
          </p:nvCxnSpPr>
          <p:spPr>
            <a:xfrm>
              <a:off x="8149533" y="1403681"/>
              <a:ext cx="461067" cy="747405"/>
            </a:xfrm>
            <a:prstGeom prst="straightConnector1">
              <a:avLst/>
            </a:prstGeom>
            <a:ln w="34925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40AFC38-180D-4040-B9A2-88E206FEDD34}"/>
                </a:ext>
              </a:extLst>
            </p:cNvPr>
            <p:cNvSpPr/>
            <p:nvPr/>
          </p:nvSpPr>
          <p:spPr>
            <a:xfrm>
              <a:off x="7953375" y="1922603"/>
              <a:ext cx="1231360" cy="591997"/>
            </a:xfrm>
            <a:prstGeom prst="ellipse">
              <a:avLst/>
            </a:prstGeom>
            <a:noFill/>
            <a:ln w="317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40208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FF91800-A6A1-442C-A49F-BD04B599F9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89" r="4773"/>
          <a:stretch/>
        </p:blipFill>
        <p:spPr>
          <a:xfrm>
            <a:off x="0" y="1034326"/>
            <a:ext cx="9144000" cy="42756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473FAA-1F8F-4115-8F19-7851F1C1C57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16248" y="111129"/>
            <a:ext cx="7022306" cy="789385"/>
          </a:xfrm>
        </p:spPr>
        <p:txBody>
          <a:bodyPr>
            <a:normAutofit/>
          </a:bodyPr>
          <a:lstStyle/>
          <a:p>
            <a:r>
              <a:rPr lang="en-US" sz="2400" b="1" dirty="0"/>
              <a:t>ACCESS TO W3 – </a:t>
            </a:r>
            <a:br>
              <a:rPr lang="en-US" sz="2400" b="1" dirty="0"/>
            </a:br>
            <a:r>
              <a:rPr lang="en-US" sz="2400" b="1" dirty="0"/>
              <a:t>REHABILIATION OF WHARF 3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9F55D22-1171-4F45-B1D3-B75D4AA4ADC7}"/>
              </a:ext>
            </a:extLst>
          </p:cNvPr>
          <p:cNvGrpSpPr/>
          <p:nvPr/>
        </p:nvGrpSpPr>
        <p:grpSpPr>
          <a:xfrm>
            <a:off x="3270189" y="5741773"/>
            <a:ext cx="279070" cy="753925"/>
            <a:chOff x="5242156" y="5408795"/>
            <a:chExt cx="279070" cy="753925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7466E884-CBF4-4B98-B790-90EAAB1F86BB}"/>
                </a:ext>
              </a:extLst>
            </p:cNvPr>
            <p:cNvCxnSpPr/>
            <p:nvPr/>
          </p:nvCxnSpPr>
          <p:spPr>
            <a:xfrm>
              <a:off x="5266242" y="6162720"/>
              <a:ext cx="254984" cy="0"/>
            </a:xfrm>
            <a:prstGeom prst="lin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32791186-9D57-4F37-98ED-2E74B9B0AF17}"/>
                </a:ext>
              </a:extLst>
            </p:cNvPr>
            <p:cNvCxnSpPr/>
            <p:nvPr/>
          </p:nvCxnSpPr>
          <p:spPr>
            <a:xfrm>
              <a:off x="5242156" y="5826601"/>
              <a:ext cx="254984" cy="0"/>
            </a:xfrm>
            <a:prstGeom prst="line">
              <a:avLst/>
            </a:prstGeom>
            <a:noFill/>
            <a:ln w="85725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B7C25D05-858E-4C5B-BF5F-8B8054A0D3FF}"/>
                </a:ext>
              </a:extLst>
            </p:cNvPr>
            <p:cNvSpPr/>
            <p:nvPr/>
          </p:nvSpPr>
          <p:spPr>
            <a:xfrm>
              <a:off x="5243780" y="5408795"/>
              <a:ext cx="227928" cy="112037"/>
            </a:xfrm>
            <a:prstGeom prst="rect">
              <a:avLst/>
            </a:prstGeom>
            <a:pattFill prst="wdDnDiag">
              <a:fgClr>
                <a:srgbClr val="00B050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6EAE899-BD50-44EE-B4BE-3A889A00D56E}"/>
              </a:ext>
            </a:extLst>
          </p:cNvPr>
          <p:cNvGrpSpPr/>
          <p:nvPr/>
        </p:nvGrpSpPr>
        <p:grpSpPr>
          <a:xfrm>
            <a:off x="3727401" y="5647048"/>
            <a:ext cx="3209629" cy="1002539"/>
            <a:chOff x="3666257" y="5239180"/>
            <a:chExt cx="3209629" cy="1002539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59EE0E20-A399-4A4D-AA72-8BC32B1CD5A9}"/>
                </a:ext>
              </a:extLst>
            </p:cNvPr>
            <p:cNvSpPr txBox="1"/>
            <p:nvPr/>
          </p:nvSpPr>
          <p:spPr>
            <a:xfrm>
              <a:off x="3666257" y="5239180"/>
              <a:ext cx="32096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000" b="1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US" sz="1400" dirty="0"/>
                <a:t>CONTRACTOR’S LAYDOWN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7CF4A5FA-1B3A-4881-ACB0-5DEA0F3E176F}"/>
                </a:ext>
              </a:extLst>
            </p:cNvPr>
            <p:cNvSpPr txBox="1"/>
            <p:nvPr/>
          </p:nvSpPr>
          <p:spPr>
            <a:xfrm>
              <a:off x="3666257" y="5586378"/>
              <a:ext cx="137046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000" b="1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US" sz="1400" dirty="0"/>
                <a:t>ACCESS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51DE5651-9091-4397-B12E-C9C102ED2A24}"/>
                </a:ext>
              </a:extLst>
            </p:cNvPr>
            <p:cNvSpPr txBox="1"/>
            <p:nvPr/>
          </p:nvSpPr>
          <p:spPr>
            <a:xfrm>
              <a:off x="3666257" y="5933942"/>
              <a:ext cx="32096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000" b="1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US" sz="1400" dirty="0"/>
                <a:t>WORK LIMITS</a:t>
              </a:r>
            </a:p>
          </p:txBody>
        </p:sp>
      </p:grp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A50C158-F21E-4177-B84E-1300C57495A1}"/>
              </a:ext>
            </a:extLst>
          </p:cNvPr>
          <p:cNvSpPr/>
          <p:nvPr/>
        </p:nvSpPr>
        <p:spPr>
          <a:xfrm>
            <a:off x="2554954" y="2120382"/>
            <a:ext cx="6057900" cy="2324100"/>
          </a:xfrm>
          <a:custGeom>
            <a:avLst/>
            <a:gdLst>
              <a:gd name="connsiteX0" fmla="*/ 3914775 w 5953125"/>
              <a:gd name="connsiteY0" fmla="*/ 2257425 h 2257425"/>
              <a:gd name="connsiteX1" fmla="*/ 3914775 w 5953125"/>
              <a:gd name="connsiteY1" fmla="*/ 2257425 h 2257425"/>
              <a:gd name="connsiteX2" fmla="*/ 4448175 w 5953125"/>
              <a:gd name="connsiteY2" fmla="*/ 2247900 h 2257425"/>
              <a:gd name="connsiteX3" fmla="*/ 4648200 w 5953125"/>
              <a:gd name="connsiteY3" fmla="*/ 1962150 h 2257425"/>
              <a:gd name="connsiteX4" fmla="*/ 5953125 w 5953125"/>
              <a:gd name="connsiteY4" fmla="*/ 1990725 h 2257425"/>
              <a:gd name="connsiteX5" fmla="*/ 5943600 w 5953125"/>
              <a:gd name="connsiteY5" fmla="*/ 781050 h 2257425"/>
              <a:gd name="connsiteX6" fmla="*/ 5791200 w 5953125"/>
              <a:gd name="connsiteY6" fmla="*/ 600075 h 2257425"/>
              <a:gd name="connsiteX7" fmla="*/ 5448300 w 5953125"/>
              <a:gd name="connsiteY7" fmla="*/ 561975 h 2257425"/>
              <a:gd name="connsiteX8" fmla="*/ 5334000 w 5953125"/>
              <a:gd name="connsiteY8" fmla="*/ 476250 h 2257425"/>
              <a:gd name="connsiteX9" fmla="*/ 657225 w 5953125"/>
              <a:gd name="connsiteY9" fmla="*/ 495300 h 2257425"/>
              <a:gd name="connsiteX10" fmla="*/ 666750 w 5953125"/>
              <a:gd name="connsiteY10" fmla="*/ 409575 h 2257425"/>
              <a:gd name="connsiteX11" fmla="*/ 638175 w 5953125"/>
              <a:gd name="connsiteY11" fmla="*/ 0 h 2257425"/>
              <a:gd name="connsiteX12" fmla="*/ 0 w 5953125"/>
              <a:gd name="connsiteY12" fmla="*/ 0 h 2257425"/>
              <a:gd name="connsiteX0" fmla="*/ 3914775 w 5953125"/>
              <a:gd name="connsiteY0" fmla="*/ 2314575 h 2314575"/>
              <a:gd name="connsiteX1" fmla="*/ 3914775 w 5953125"/>
              <a:gd name="connsiteY1" fmla="*/ 2314575 h 2314575"/>
              <a:gd name="connsiteX2" fmla="*/ 4448175 w 5953125"/>
              <a:gd name="connsiteY2" fmla="*/ 2305050 h 2314575"/>
              <a:gd name="connsiteX3" fmla="*/ 4648200 w 5953125"/>
              <a:gd name="connsiteY3" fmla="*/ 2019300 h 2314575"/>
              <a:gd name="connsiteX4" fmla="*/ 5953125 w 5953125"/>
              <a:gd name="connsiteY4" fmla="*/ 2047875 h 2314575"/>
              <a:gd name="connsiteX5" fmla="*/ 5943600 w 5953125"/>
              <a:gd name="connsiteY5" fmla="*/ 838200 h 2314575"/>
              <a:gd name="connsiteX6" fmla="*/ 5791200 w 5953125"/>
              <a:gd name="connsiteY6" fmla="*/ 657225 h 2314575"/>
              <a:gd name="connsiteX7" fmla="*/ 5448300 w 5953125"/>
              <a:gd name="connsiteY7" fmla="*/ 619125 h 2314575"/>
              <a:gd name="connsiteX8" fmla="*/ 5334000 w 5953125"/>
              <a:gd name="connsiteY8" fmla="*/ 533400 h 2314575"/>
              <a:gd name="connsiteX9" fmla="*/ 657225 w 5953125"/>
              <a:gd name="connsiteY9" fmla="*/ 552450 h 2314575"/>
              <a:gd name="connsiteX10" fmla="*/ 666750 w 5953125"/>
              <a:gd name="connsiteY10" fmla="*/ 466725 h 2314575"/>
              <a:gd name="connsiteX11" fmla="*/ 595312 w 5953125"/>
              <a:gd name="connsiteY11" fmla="*/ 0 h 2314575"/>
              <a:gd name="connsiteX12" fmla="*/ 0 w 5953125"/>
              <a:gd name="connsiteY12" fmla="*/ 57150 h 2314575"/>
              <a:gd name="connsiteX0" fmla="*/ 3914775 w 5953125"/>
              <a:gd name="connsiteY0" fmla="*/ 2314575 h 2314575"/>
              <a:gd name="connsiteX1" fmla="*/ 3914775 w 5953125"/>
              <a:gd name="connsiteY1" fmla="*/ 2314575 h 2314575"/>
              <a:gd name="connsiteX2" fmla="*/ 4448175 w 5953125"/>
              <a:gd name="connsiteY2" fmla="*/ 2305050 h 2314575"/>
              <a:gd name="connsiteX3" fmla="*/ 4648200 w 5953125"/>
              <a:gd name="connsiteY3" fmla="*/ 2019300 h 2314575"/>
              <a:gd name="connsiteX4" fmla="*/ 5953125 w 5953125"/>
              <a:gd name="connsiteY4" fmla="*/ 2047875 h 2314575"/>
              <a:gd name="connsiteX5" fmla="*/ 5943600 w 5953125"/>
              <a:gd name="connsiteY5" fmla="*/ 838200 h 2314575"/>
              <a:gd name="connsiteX6" fmla="*/ 5791200 w 5953125"/>
              <a:gd name="connsiteY6" fmla="*/ 657225 h 2314575"/>
              <a:gd name="connsiteX7" fmla="*/ 5448300 w 5953125"/>
              <a:gd name="connsiteY7" fmla="*/ 619125 h 2314575"/>
              <a:gd name="connsiteX8" fmla="*/ 5334000 w 5953125"/>
              <a:gd name="connsiteY8" fmla="*/ 533400 h 2314575"/>
              <a:gd name="connsiteX9" fmla="*/ 566738 w 5953125"/>
              <a:gd name="connsiteY9" fmla="*/ 557212 h 2314575"/>
              <a:gd name="connsiteX10" fmla="*/ 666750 w 5953125"/>
              <a:gd name="connsiteY10" fmla="*/ 466725 h 2314575"/>
              <a:gd name="connsiteX11" fmla="*/ 595312 w 5953125"/>
              <a:gd name="connsiteY11" fmla="*/ 0 h 2314575"/>
              <a:gd name="connsiteX12" fmla="*/ 0 w 5953125"/>
              <a:gd name="connsiteY12" fmla="*/ 57150 h 2314575"/>
              <a:gd name="connsiteX0" fmla="*/ 3914775 w 5953125"/>
              <a:gd name="connsiteY0" fmla="*/ 2314575 h 2314575"/>
              <a:gd name="connsiteX1" fmla="*/ 3914775 w 5953125"/>
              <a:gd name="connsiteY1" fmla="*/ 2314575 h 2314575"/>
              <a:gd name="connsiteX2" fmla="*/ 4448175 w 5953125"/>
              <a:gd name="connsiteY2" fmla="*/ 2305050 h 2314575"/>
              <a:gd name="connsiteX3" fmla="*/ 4648200 w 5953125"/>
              <a:gd name="connsiteY3" fmla="*/ 2019300 h 2314575"/>
              <a:gd name="connsiteX4" fmla="*/ 5953125 w 5953125"/>
              <a:gd name="connsiteY4" fmla="*/ 2047875 h 2314575"/>
              <a:gd name="connsiteX5" fmla="*/ 5943600 w 5953125"/>
              <a:gd name="connsiteY5" fmla="*/ 838200 h 2314575"/>
              <a:gd name="connsiteX6" fmla="*/ 5791200 w 5953125"/>
              <a:gd name="connsiteY6" fmla="*/ 657225 h 2314575"/>
              <a:gd name="connsiteX7" fmla="*/ 5448300 w 5953125"/>
              <a:gd name="connsiteY7" fmla="*/ 619125 h 2314575"/>
              <a:gd name="connsiteX8" fmla="*/ 5334000 w 5953125"/>
              <a:gd name="connsiteY8" fmla="*/ 533400 h 2314575"/>
              <a:gd name="connsiteX9" fmla="*/ 566738 w 5953125"/>
              <a:gd name="connsiteY9" fmla="*/ 557212 h 2314575"/>
              <a:gd name="connsiteX10" fmla="*/ 561975 w 5953125"/>
              <a:gd name="connsiteY10" fmla="*/ 447675 h 2314575"/>
              <a:gd name="connsiteX11" fmla="*/ 595312 w 5953125"/>
              <a:gd name="connsiteY11" fmla="*/ 0 h 2314575"/>
              <a:gd name="connsiteX12" fmla="*/ 0 w 5953125"/>
              <a:gd name="connsiteY12" fmla="*/ 57150 h 2314575"/>
              <a:gd name="connsiteX0" fmla="*/ 4019550 w 6057900"/>
              <a:gd name="connsiteY0" fmla="*/ 2324100 h 2324100"/>
              <a:gd name="connsiteX1" fmla="*/ 4019550 w 6057900"/>
              <a:gd name="connsiteY1" fmla="*/ 2324100 h 2324100"/>
              <a:gd name="connsiteX2" fmla="*/ 4552950 w 6057900"/>
              <a:gd name="connsiteY2" fmla="*/ 2314575 h 2324100"/>
              <a:gd name="connsiteX3" fmla="*/ 4752975 w 6057900"/>
              <a:gd name="connsiteY3" fmla="*/ 2028825 h 2324100"/>
              <a:gd name="connsiteX4" fmla="*/ 6057900 w 6057900"/>
              <a:gd name="connsiteY4" fmla="*/ 2057400 h 2324100"/>
              <a:gd name="connsiteX5" fmla="*/ 6048375 w 6057900"/>
              <a:gd name="connsiteY5" fmla="*/ 847725 h 2324100"/>
              <a:gd name="connsiteX6" fmla="*/ 5895975 w 6057900"/>
              <a:gd name="connsiteY6" fmla="*/ 666750 h 2324100"/>
              <a:gd name="connsiteX7" fmla="*/ 5553075 w 6057900"/>
              <a:gd name="connsiteY7" fmla="*/ 628650 h 2324100"/>
              <a:gd name="connsiteX8" fmla="*/ 5438775 w 6057900"/>
              <a:gd name="connsiteY8" fmla="*/ 542925 h 2324100"/>
              <a:gd name="connsiteX9" fmla="*/ 671513 w 6057900"/>
              <a:gd name="connsiteY9" fmla="*/ 566737 h 2324100"/>
              <a:gd name="connsiteX10" fmla="*/ 666750 w 6057900"/>
              <a:gd name="connsiteY10" fmla="*/ 457200 h 2324100"/>
              <a:gd name="connsiteX11" fmla="*/ 700087 w 6057900"/>
              <a:gd name="connsiteY11" fmla="*/ 9525 h 2324100"/>
              <a:gd name="connsiteX12" fmla="*/ 0 w 6057900"/>
              <a:gd name="connsiteY12" fmla="*/ 0 h 2324100"/>
              <a:gd name="connsiteX0" fmla="*/ 4019550 w 6057900"/>
              <a:gd name="connsiteY0" fmla="*/ 2324100 h 2324100"/>
              <a:gd name="connsiteX1" fmla="*/ 4019550 w 6057900"/>
              <a:gd name="connsiteY1" fmla="*/ 2324100 h 2324100"/>
              <a:gd name="connsiteX2" fmla="*/ 4552950 w 6057900"/>
              <a:gd name="connsiteY2" fmla="*/ 2314575 h 2324100"/>
              <a:gd name="connsiteX3" fmla="*/ 4752975 w 6057900"/>
              <a:gd name="connsiteY3" fmla="*/ 2028825 h 2324100"/>
              <a:gd name="connsiteX4" fmla="*/ 6057900 w 6057900"/>
              <a:gd name="connsiteY4" fmla="*/ 2057400 h 2324100"/>
              <a:gd name="connsiteX5" fmla="*/ 6048375 w 6057900"/>
              <a:gd name="connsiteY5" fmla="*/ 847725 h 2324100"/>
              <a:gd name="connsiteX6" fmla="*/ 5895975 w 6057900"/>
              <a:gd name="connsiteY6" fmla="*/ 666750 h 2324100"/>
              <a:gd name="connsiteX7" fmla="*/ 5553075 w 6057900"/>
              <a:gd name="connsiteY7" fmla="*/ 628650 h 2324100"/>
              <a:gd name="connsiteX8" fmla="*/ 5438775 w 6057900"/>
              <a:gd name="connsiteY8" fmla="*/ 542925 h 2324100"/>
              <a:gd name="connsiteX9" fmla="*/ 671513 w 6057900"/>
              <a:gd name="connsiteY9" fmla="*/ 566737 h 2324100"/>
              <a:gd name="connsiteX10" fmla="*/ 666750 w 6057900"/>
              <a:gd name="connsiteY10" fmla="*/ 457200 h 2324100"/>
              <a:gd name="connsiteX11" fmla="*/ 657225 w 6057900"/>
              <a:gd name="connsiteY11" fmla="*/ 14288 h 2324100"/>
              <a:gd name="connsiteX12" fmla="*/ 0 w 6057900"/>
              <a:gd name="connsiteY12" fmla="*/ 0 h 2324100"/>
              <a:gd name="connsiteX0" fmla="*/ 4019550 w 6057900"/>
              <a:gd name="connsiteY0" fmla="*/ 2324100 h 2324100"/>
              <a:gd name="connsiteX1" fmla="*/ 4019550 w 6057900"/>
              <a:gd name="connsiteY1" fmla="*/ 2324100 h 2324100"/>
              <a:gd name="connsiteX2" fmla="*/ 4552950 w 6057900"/>
              <a:gd name="connsiteY2" fmla="*/ 2314575 h 2324100"/>
              <a:gd name="connsiteX3" fmla="*/ 4752975 w 6057900"/>
              <a:gd name="connsiteY3" fmla="*/ 2028825 h 2324100"/>
              <a:gd name="connsiteX4" fmla="*/ 6057900 w 6057900"/>
              <a:gd name="connsiteY4" fmla="*/ 2057400 h 2324100"/>
              <a:gd name="connsiteX5" fmla="*/ 6048375 w 6057900"/>
              <a:gd name="connsiteY5" fmla="*/ 847725 h 2324100"/>
              <a:gd name="connsiteX6" fmla="*/ 5895975 w 6057900"/>
              <a:gd name="connsiteY6" fmla="*/ 666750 h 2324100"/>
              <a:gd name="connsiteX7" fmla="*/ 5553075 w 6057900"/>
              <a:gd name="connsiteY7" fmla="*/ 628650 h 2324100"/>
              <a:gd name="connsiteX8" fmla="*/ 5438775 w 6057900"/>
              <a:gd name="connsiteY8" fmla="*/ 542925 h 2324100"/>
              <a:gd name="connsiteX9" fmla="*/ 671513 w 6057900"/>
              <a:gd name="connsiteY9" fmla="*/ 566737 h 2324100"/>
              <a:gd name="connsiteX10" fmla="*/ 676275 w 6057900"/>
              <a:gd name="connsiteY10" fmla="*/ 457200 h 2324100"/>
              <a:gd name="connsiteX11" fmla="*/ 657225 w 6057900"/>
              <a:gd name="connsiteY11" fmla="*/ 14288 h 2324100"/>
              <a:gd name="connsiteX12" fmla="*/ 0 w 6057900"/>
              <a:gd name="connsiteY12" fmla="*/ 0 h 2324100"/>
              <a:gd name="connsiteX0" fmla="*/ 4019550 w 6057900"/>
              <a:gd name="connsiteY0" fmla="*/ 2324100 h 2324100"/>
              <a:gd name="connsiteX1" fmla="*/ 4019550 w 6057900"/>
              <a:gd name="connsiteY1" fmla="*/ 2324100 h 2324100"/>
              <a:gd name="connsiteX2" fmla="*/ 4552950 w 6057900"/>
              <a:gd name="connsiteY2" fmla="*/ 2314575 h 2324100"/>
              <a:gd name="connsiteX3" fmla="*/ 4752975 w 6057900"/>
              <a:gd name="connsiteY3" fmla="*/ 2028825 h 2324100"/>
              <a:gd name="connsiteX4" fmla="*/ 6057900 w 6057900"/>
              <a:gd name="connsiteY4" fmla="*/ 2057400 h 2324100"/>
              <a:gd name="connsiteX5" fmla="*/ 6048375 w 6057900"/>
              <a:gd name="connsiteY5" fmla="*/ 847725 h 2324100"/>
              <a:gd name="connsiteX6" fmla="*/ 5895975 w 6057900"/>
              <a:gd name="connsiteY6" fmla="*/ 666750 h 2324100"/>
              <a:gd name="connsiteX7" fmla="*/ 5553075 w 6057900"/>
              <a:gd name="connsiteY7" fmla="*/ 628650 h 2324100"/>
              <a:gd name="connsiteX8" fmla="*/ 5438775 w 6057900"/>
              <a:gd name="connsiteY8" fmla="*/ 542925 h 2324100"/>
              <a:gd name="connsiteX9" fmla="*/ 685801 w 6057900"/>
              <a:gd name="connsiteY9" fmla="*/ 561975 h 2324100"/>
              <a:gd name="connsiteX10" fmla="*/ 676275 w 6057900"/>
              <a:gd name="connsiteY10" fmla="*/ 457200 h 2324100"/>
              <a:gd name="connsiteX11" fmla="*/ 657225 w 6057900"/>
              <a:gd name="connsiteY11" fmla="*/ 14288 h 2324100"/>
              <a:gd name="connsiteX12" fmla="*/ 0 w 6057900"/>
              <a:gd name="connsiteY12" fmla="*/ 0 h 2324100"/>
              <a:gd name="connsiteX0" fmla="*/ 4019550 w 6057900"/>
              <a:gd name="connsiteY0" fmla="*/ 2324100 h 2324100"/>
              <a:gd name="connsiteX1" fmla="*/ 4019550 w 6057900"/>
              <a:gd name="connsiteY1" fmla="*/ 2324100 h 2324100"/>
              <a:gd name="connsiteX2" fmla="*/ 4552950 w 6057900"/>
              <a:gd name="connsiteY2" fmla="*/ 2314575 h 2324100"/>
              <a:gd name="connsiteX3" fmla="*/ 4752975 w 6057900"/>
              <a:gd name="connsiteY3" fmla="*/ 2028825 h 2324100"/>
              <a:gd name="connsiteX4" fmla="*/ 6057900 w 6057900"/>
              <a:gd name="connsiteY4" fmla="*/ 2057400 h 2324100"/>
              <a:gd name="connsiteX5" fmla="*/ 6048375 w 6057900"/>
              <a:gd name="connsiteY5" fmla="*/ 847725 h 2324100"/>
              <a:gd name="connsiteX6" fmla="*/ 5895975 w 6057900"/>
              <a:gd name="connsiteY6" fmla="*/ 666750 h 2324100"/>
              <a:gd name="connsiteX7" fmla="*/ 5553075 w 6057900"/>
              <a:gd name="connsiteY7" fmla="*/ 628650 h 2324100"/>
              <a:gd name="connsiteX8" fmla="*/ 5438775 w 6057900"/>
              <a:gd name="connsiteY8" fmla="*/ 542925 h 2324100"/>
              <a:gd name="connsiteX9" fmla="*/ 685801 w 6057900"/>
              <a:gd name="connsiteY9" fmla="*/ 561975 h 2324100"/>
              <a:gd name="connsiteX10" fmla="*/ 676275 w 6057900"/>
              <a:gd name="connsiteY10" fmla="*/ 457200 h 2324100"/>
              <a:gd name="connsiteX11" fmla="*/ 666750 w 6057900"/>
              <a:gd name="connsiteY11" fmla="*/ 19050 h 2324100"/>
              <a:gd name="connsiteX12" fmla="*/ 0 w 6057900"/>
              <a:gd name="connsiteY12" fmla="*/ 0 h 2324100"/>
              <a:gd name="connsiteX0" fmla="*/ 4019550 w 6057900"/>
              <a:gd name="connsiteY0" fmla="*/ 2324100 h 2324100"/>
              <a:gd name="connsiteX1" fmla="*/ 4019550 w 6057900"/>
              <a:gd name="connsiteY1" fmla="*/ 2324100 h 2324100"/>
              <a:gd name="connsiteX2" fmla="*/ 4552950 w 6057900"/>
              <a:gd name="connsiteY2" fmla="*/ 2314575 h 2324100"/>
              <a:gd name="connsiteX3" fmla="*/ 4752975 w 6057900"/>
              <a:gd name="connsiteY3" fmla="*/ 2028825 h 2324100"/>
              <a:gd name="connsiteX4" fmla="*/ 6057900 w 6057900"/>
              <a:gd name="connsiteY4" fmla="*/ 2057400 h 2324100"/>
              <a:gd name="connsiteX5" fmla="*/ 6048375 w 6057900"/>
              <a:gd name="connsiteY5" fmla="*/ 847725 h 2324100"/>
              <a:gd name="connsiteX6" fmla="*/ 5895975 w 6057900"/>
              <a:gd name="connsiteY6" fmla="*/ 666750 h 2324100"/>
              <a:gd name="connsiteX7" fmla="*/ 5553075 w 6057900"/>
              <a:gd name="connsiteY7" fmla="*/ 628650 h 2324100"/>
              <a:gd name="connsiteX8" fmla="*/ 5438775 w 6057900"/>
              <a:gd name="connsiteY8" fmla="*/ 542925 h 2324100"/>
              <a:gd name="connsiteX9" fmla="*/ 685801 w 6057900"/>
              <a:gd name="connsiteY9" fmla="*/ 561975 h 2324100"/>
              <a:gd name="connsiteX10" fmla="*/ 676275 w 6057900"/>
              <a:gd name="connsiteY10" fmla="*/ 457200 h 2324100"/>
              <a:gd name="connsiteX11" fmla="*/ 666750 w 6057900"/>
              <a:gd name="connsiteY11" fmla="*/ 19050 h 2324100"/>
              <a:gd name="connsiteX12" fmla="*/ 0 w 6057900"/>
              <a:gd name="connsiteY12" fmla="*/ 0 h 232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057900" h="2324100">
                <a:moveTo>
                  <a:pt x="4019550" y="2324100"/>
                </a:moveTo>
                <a:lnTo>
                  <a:pt x="4019550" y="2324100"/>
                </a:lnTo>
                <a:lnTo>
                  <a:pt x="4552950" y="2314575"/>
                </a:lnTo>
                <a:lnTo>
                  <a:pt x="4752975" y="2028825"/>
                </a:lnTo>
                <a:lnTo>
                  <a:pt x="6057900" y="2057400"/>
                </a:lnTo>
                <a:lnTo>
                  <a:pt x="6048375" y="847725"/>
                </a:lnTo>
                <a:lnTo>
                  <a:pt x="5895975" y="666750"/>
                </a:lnTo>
                <a:lnTo>
                  <a:pt x="5553075" y="628650"/>
                </a:lnTo>
                <a:cubicBezTo>
                  <a:pt x="5514975" y="600075"/>
                  <a:pt x="6249987" y="554038"/>
                  <a:pt x="5438775" y="542925"/>
                </a:cubicBezTo>
                <a:lnTo>
                  <a:pt x="685801" y="561975"/>
                </a:lnTo>
                <a:cubicBezTo>
                  <a:pt x="688976" y="533400"/>
                  <a:pt x="679450" y="547687"/>
                  <a:pt x="676275" y="457200"/>
                </a:cubicBezTo>
                <a:cubicBezTo>
                  <a:pt x="673100" y="366713"/>
                  <a:pt x="666750" y="174625"/>
                  <a:pt x="666750" y="19050"/>
                </a:cubicBezTo>
                <a:lnTo>
                  <a:pt x="0" y="0"/>
                </a:lnTo>
              </a:path>
            </a:pathLst>
          </a:custGeom>
          <a:noFill/>
          <a:ln w="952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885CFE6-459A-4B19-ADBB-2E432C647D4C}"/>
              </a:ext>
            </a:extLst>
          </p:cNvPr>
          <p:cNvGrpSpPr/>
          <p:nvPr/>
        </p:nvGrpSpPr>
        <p:grpSpPr>
          <a:xfrm>
            <a:off x="1039933" y="1036489"/>
            <a:ext cx="4898021" cy="1095687"/>
            <a:chOff x="1023032" y="706589"/>
            <a:chExt cx="4898021" cy="1095687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8A34E3F8-04CD-4D8A-ABAB-935BC3DC3E22}"/>
                </a:ext>
              </a:extLst>
            </p:cNvPr>
            <p:cNvSpPr/>
            <p:nvPr/>
          </p:nvSpPr>
          <p:spPr>
            <a:xfrm>
              <a:off x="1023032" y="1404013"/>
              <a:ext cx="1576250" cy="398263"/>
            </a:xfrm>
            <a:prstGeom prst="rect">
              <a:avLst/>
            </a:prstGeom>
            <a:noFill/>
            <a:ln w="508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1DC0B2C-D12B-41C7-BBD4-07F7FDCCBA0F}"/>
                </a:ext>
              </a:extLst>
            </p:cNvPr>
            <p:cNvSpPr txBox="1"/>
            <p:nvPr/>
          </p:nvSpPr>
          <p:spPr>
            <a:xfrm>
              <a:off x="2711424" y="706589"/>
              <a:ext cx="3209629" cy="323165"/>
            </a:xfrm>
            <a:prstGeom prst="rect">
              <a:avLst/>
            </a:prstGeom>
            <a:solidFill>
              <a:schemeClr val="bg1"/>
            </a:solidFill>
            <a:ln w="41275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000" b="1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US" sz="1500" u="sng" dirty="0"/>
                <a:t>REHABILITATION OF WHARF 3</a:t>
              </a:r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B24FDBA0-7181-41C0-A02D-93CDBB1F4201}"/>
                </a:ext>
              </a:extLst>
            </p:cNvPr>
            <p:cNvCxnSpPr>
              <a:cxnSpLocks/>
              <a:stCxn id="37" idx="1"/>
            </p:cNvCxnSpPr>
            <p:nvPr/>
          </p:nvCxnSpPr>
          <p:spPr>
            <a:xfrm flipH="1">
              <a:off x="2363990" y="868172"/>
              <a:ext cx="347434" cy="478350"/>
            </a:xfrm>
            <a:prstGeom prst="straightConnector1">
              <a:avLst/>
            </a:prstGeom>
            <a:ln w="3492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7D17892-8B36-4235-B69E-76C68E932598}"/>
              </a:ext>
            </a:extLst>
          </p:cNvPr>
          <p:cNvGrpSpPr/>
          <p:nvPr/>
        </p:nvGrpSpPr>
        <p:grpSpPr>
          <a:xfrm>
            <a:off x="825223" y="1967400"/>
            <a:ext cx="2080732" cy="190013"/>
            <a:chOff x="825223" y="1967400"/>
            <a:chExt cx="2080732" cy="190013"/>
          </a:xfrm>
        </p:grpSpPr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A05EE636-2BB1-4EFD-A7C9-28616750ED97}"/>
                </a:ext>
              </a:extLst>
            </p:cNvPr>
            <p:cNvSpPr/>
            <p:nvPr/>
          </p:nvSpPr>
          <p:spPr>
            <a:xfrm>
              <a:off x="1743074" y="1972650"/>
              <a:ext cx="1162881" cy="184763"/>
            </a:xfrm>
            <a:custGeom>
              <a:avLst/>
              <a:gdLst>
                <a:gd name="connsiteX0" fmla="*/ 1295400 w 1295400"/>
                <a:gd name="connsiteY0" fmla="*/ 123825 h 226219"/>
                <a:gd name="connsiteX1" fmla="*/ 1293019 w 1295400"/>
                <a:gd name="connsiteY1" fmla="*/ 226219 h 226219"/>
                <a:gd name="connsiteX2" fmla="*/ 2381 w 1295400"/>
                <a:gd name="connsiteY2" fmla="*/ 219075 h 226219"/>
                <a:gd name="connsiteX3" fmla="*/ 0 w 1295400"/>
                <a:gd name="connsiteY3" fmla="*/ 176213 h 226219"/>
                <a:gd name="connsiteX4" fmla="*/ 2381 w 1295400"/>
                <a:gd name="connsiteY4" fmla="*/ 92869 h 226219"/>
                <a:gd name="connsiteX5" fmla="*/ 50006 w 1295400"/>
                <a:gd name="connsiteY5" fmla="*/ 92869 h 226219"/>
                <a:gd name="connsiteX6" fmla="*/ 638175 w 1295400"/>
                <a:gd name="connsiteY6" fmla="*/ 90488 h 226219"/>
                <a:gd name="connsiteX7" fmla="*/ 635794 w 1295400"/>
                <a:gd name="connsiteY7" fmla="*/ 2382 h 226219"/>
                <a:gd name="connsiteX8" fmla="*/ 657225 w 1295400"/>
                <a:gd name="connsiteY8" fmla="*/ 0 h 226219"/>
                <a:gd name="connsiteX9" fmla="*/ 878681 w 1295400"/>
                <a:gd name="connsiteY9" fmla="*/ 2382 h 226219"/>
                <a:gd name="connsiteX10" fmla="*/ 883444 w 1295400"/>
                <a:gd name="connsiteY10" fmla="*/ 140494 h 226219"/>
                <a:gd name="connsiteX11" fmla="*/ 1295400 w 1295400"/>
                <a:gd name="connsiteY11" fmla="*/ 123825 h 226219"/>
                <a:gd name="connsiteX0" fmla="*/ 1295400 w 1295400"/>
                <a:gd name="connsiteY0" fmla="*/ 123825 h 226219"/>
                <a:gd name="connsiteX1" fmla="*/ 1293019 w 1295400"/>
                <a:gd name="connsiteY1" fmla="*/ 226219 h 226219"/>
                <a:gd name="connsiteX2" fmla="*/ 2381 w 1295400"/>
                <a:gd name="connsiteY2" fmla="*/ 219075 h 226219"/>
                <a:gd name="connsiteX3" fmla="*/ 0 w 1295400"/>
                <a:gd name="connsiteY3" fmla="*/ 176213 h 226219"/>
                <a:gd name="connsiteX4" fmla="*/ 2381 w 1295400"/>
                <a:gd name="connsiteY4" fmla="*/ 92869 h 226219"/>
                <a:gd name="connsiteX5" fmla="*/ 50006 w 1295400"/>
                <a:gd name="connsiteY5" fmla="*/ 92869 h 226219"/>
                <a:gd name="connsiteX6" fmla="*/ 638175 w 1295400"/>
                <a:gd name="connsiteY6" fmla="*/ 90488 h 226219"/>
                <a:gd name="connsiteX7" fmla="*/ 635794 w 1295400"/>
                <a:gd name="connsiteY7" fmla="*/ 2382 h 226219"/>
                <a:gd name="connsiteX8" fmla="*/ 657225 w 1295400"/>
                <a:gd name="connsiteY8" fmla="*/ 0 h 226219"/>
                <a:gd name="connsiteX9" fmla="*/ 878681 w 1295400"/>
                <a:gd name="connsiteY9" fmla="*/ 2382 h 226219"/>
                <a:gd name="connsiteX10" fmla="*/ 881063 w 1295400"/>
                <a:gd name="connsiteY10" fmla="*/ 130969 h 226219"/>
                <a:gd name="connsiteX11" fmla="*/ 1295400 w 1295400"/>
                <a:gd name="connsiteY11" fmla="*/ 123825 h 226219"/>
                <a:gd name="connsiteX0" fmla="*/ 1295400 w 1295400"/>
                <a:gd name="connsiteY0" fmla="*/ 135731 h 226219"/>
                <a:gd name="connsiteX1" fmla="*/ 1293019 w 1295400"/>
                <a:gd name="connsiteY1" fmla="*/ 226219 h 226219"/>
                <a:gd name="connsiteX2" fmla="*/ 2381 w 1295400"/>
                <a:gd name="connsiteY2" fmla="*/ 219075 h 226219"/>
                <a:gd name="connsiteX3" fmla="*/ 0 w 1295400"/>
                <a:gd name="connsiteY3" fmla="*/ 176213 h 226219"/>
                <a:gd name="connsiteX4" fmla="*/ 2381 w 1295400"/>
                <a:gd name="connsiteY4" fmla="*/ 92869 h 226219"/>
                <a:gd name="connsiteX5" fmla="*/ 50006 w 1295400"/>
                <a:gd name="connsiteY5" fmla="*/ 92869 h 226219"/>
                <a:gd name="connsiteX6" fmla="*/ 638175 w 1295400"/>
                <a:gd name="connsiteY6" fmla="*/ 90488 h 226219"/>
                <a:gd name="connsiteX7" fmla="*/ 635794 w 1295400"/>
                <a:gd name="connsiteY7" fmla="*/ 2382 h 226219"/>
                <a:gd name="connsiteX8" fmla="*/ 657225 w 1295400"/>
                <a:gd name="connsiteY8" fmla="*/ 0 h 226219"/>
                <a:gd name="connsiteX9" fmla="*/ 878681 w 1295400"/>
                <a:gd name="connsiteY9" fmla="*/ 2382 h 226219"/>
                <a:gd name="connsiteX10" fmla="*/ 881063 w 1295400"/>
                <a:gd name="connsiteY10" fmla="*/ 130969 h 226219"/>
                <a:gd name="connsiteX11" fmla="*/ 1295400 w 1295400"/>
                <a:gd name="connsiteY11" fmla="*/ 135731 h 226219"/>
                <a:gd name="connsiteX0" fmla="*/ 1295400 w 1295400"/>
                <a:gd name="connsiteY0" fmla="*/ 135731 h 226219"/>
                <a:gd name="connsiteX1" fmla="*/ 1293019 w 1295400"/>
                <a:gd name="connsiteY1" fmla="*/ 226219 h 226219"/>
                <a:gd name="connsiteX2" fmla="*/ 2381 w 1295400"/>
                <a:gd name="connsiteY2" fmla="*/ 219075 h 226219"/>
                <a:gd name="connsiteX3" fmla="*/ 0 w 1295400"/>
                <a:gd name="connsiteY3" fmla="*/ 176213 h 226219"/>
                <a:gd name="connsiteX4" fmla="*/ 2381 w 1295400"/>
                <a:gd name="connsiteY4" fmla="*/ 92869 h 226219"/>
                <a:gd name="connsiteX5" fmla="*/ 50006 w 1295400"/>
                <a:gd name="connsiteY5" fmla="*/ 92869 h 226219"/>
                <a:gd name="connsiteX6" fmla="*/ 638175 w 1295400"/>
                <a:gd name="connsiteY6" fmla="*/ 90488 h 226219"/>
                <a:gd name="connsiteX7" fmla="*/ 635794 w 1295400"/>
                <a:gd name="connsiteY7" fmla="*/ 2382 h 226219"/>
                <a:gd name="connsiteX8" fmla="*/ 657225 w 1295400"/>
                <a:gd name="connsiteY8" fmla="*/ 0 h 226219"/>
                <a:gd name="connsiteX9" fmla="*/ 878681 w 1295400"/>
                <a:gd name="connsiteY9" fmla="*/ 2382 h 226219"/>
                <a:gd name="connsiteX10" fmla="*/ 881063 w 1295400"/>
                <a:gd name="connsiteY10" fmla="*/ 130969 h 226219"/>
                <a:gd name="connsiteX11" fmla="*/ 1295400 w 1295400"/>
                <a:gd name="connsiteY11" fmla="*/ 135731 h 226219"/>
                <a:gd name="connsiteX0" fmla="*/ 1295400 w 1295400"/>
                <a:gd name="connsiteY0" fmla="*/ 147008 h 237496"/>
                <a:gd name="connsiteX1" fmla="*/ 1293019 w 1295400"/>
                <a:gd name="connsiteY1" fmla="*/ 237496 h 237496"/>
                <a:gd name="connsiteX2" fmla="*/ 2381 w 1295400"/>
                <a:gd name="connsiteY2" fmla="*/ 230352 h 237496"/>
                <a:gd name="connsiteX3" fmla="*/ 0 w 1295400"/>
                <a:gd name="connsiteY3" fmla="*/ 187490 h 237496"/>
                <a:gd name="connsiteX4" fmla="*/ 2381 w 1295400"/>
                <a:gd name="connsiteY4" fmla="*/ 104146 h 237496"/>
                <a:gd name="connsiteX5" fmla="*/ 50006 w 1295400"/>
                <a:gd name="connsiteY5" fmla="*/ 104146 h 237496"/>
                <a:gd name="connsiteX6" fmla="*/ 638175 w 1295400"/>
                <a:gd name="connsiteY6" fmla="*/ 101765 h 237496"/>
                <a:gd name="connsiteX7" fmla="*/ 635794 w 1295400"/>
                <a:gd name="connsiteY7" fmla="*/ 13659 h 237496"/>
                <a:gd name="connsiteX8" fmla="*/ 878681 w 1295400"/>
                <a:gd name="connsiteY8" fmla="*/ 13659 h 237496"/>
                <a:gd name="connsiteX9" fmla="*/ 881063 w 1295400"/>
                <a:gd name="connsiteY9" fmla="*/ 142246 h 237496"/>
                <a:gd name="connsiteX10" fmla="*/ 1295400 w 1295400"/>
                <a:gd name="connsiteY10" fmla="*/ 147008 h 237496"/>
                <a:gd name="connsiteX0" fmla="*/ 1295400 w 1295400"/>
                <a:gd name="connsiteY0" fmla="*/ 142448 h 232936"/>
                <a:gd name="connsiteX1" fmla="*/ 1293019 w 1295400"/>
                <a:gd name="connsiteY1" fmla="*/ 232936 h 232936"/>
                <a:gd name="connsiteX2" fmla="*/ 2381 w 1295400"/>
                <a:gd name="connsiteY2" fmla="*/ 225792 h 232936"/>
                <a:gd name="connsiteX3" fmla="*/ 0 w 1295400"/>
                <a:gd name="connsiteY3" fmla="*/ 182930 h 232936"/>
                <a:gd name="connsiteX4" fmla="*/ 2381 w 1295400"/>
                <a:gd name="connsiteY4" fmla="*/ 99586 h 232936"/>
                <a:gd name="connsiteX5" fmla="*/ 50006 w 1295400"/>
                <a:gd name="connsiteY5" fmla="*/ 99586 h 232936"/>
                <a:gd name="connsiteX6" fmla="*/ 638175 w 1295400"/>
                <a:gd name="connsiteY6" fmla="*/ 97205 h 232936"/>
                <a:gd name="connsiteX7" fmla="*/ 635794 w 1295400"/>
                <a:gd name="connsiteY7" fmla="*/ 9099 h 232936"/>
                <a:gd name="connsiteX8" fmla="*/ 878681 w 1295400"/>
                <a:gd name="connsiteY8" fmla="*/ 9099 h 232936"/>
                <a:gd name="connsiteX9" fmla="*/ 881063 w 1295400"/>
                <a:gd name="connsiteY9" fmla="*/ 137686 h 232936"/>
                <a:gd name="connsiteX10" fmla="*/ 1295400 w 1295400"/>
                <a:gd name="connsiteY10" fmla="*/ 142448 h 232936"/>
                <a:gd name="connsiteX0" fmla="*/ 1295400 w 1295400"/>
                <a:gd name="connsiteY0" fmla="*/ 133349 h 223837"/>
                <a:gd name="connsiteX1" fmla="*/ 1293019 w 1295400"/>
                <a:gd name="connsiteY1" fmla="*/ 223837 h 223837"/>
                <a:gd name="connsiteX2" fmla="*/ 2381 w 1295400"/>
                <a:gd name="connsiteY2" fmla="*/ 216693 h 223837"/>
                <a:gd name="connsiteX3" fmla="*/ 0 w 1295400"/>
                <a:gd name="connsiteY3" fmla="*/ 173831 h 223837"/>
                <a:gd name="connsiteX4" fmla="*/ 2381 w 1295400"/>
                <a:gd name="connsiteY4" fmla="*/ 90487 h 223837"/>
                <a:gd name="connsiteX5" fmla="*/ 50006 w 1295400"/>
                <a:gd name="connsiteY5" fmla="*/ 90487 h 223837"/>
                <a:gd name="connsiteX6" fmla="*/ 638175 w 1295400"/>
                <a:gd name="connsiteY6" fmla="*/ 88106 h 223837"/>
                <a:gd name="connsiteX7" fmla="*/ 635794 w 1295400"/>
                <a:gd name="connsiteY7" fmla="*/ 0 h 223837"/>
                <a:gd name="connsiteX8" fmla="*/ 878681 w 1295400"/>
                <a:gd name="connsiteY8" fmla="*/ 0 h 223837"/>
                <a:gd name="connsiteX9" fmla="*/ 881063 w 1295400"/>
                <a:gd name="connsiteY9" fmla="*/ 128587 h 223837"/>
                <a:gd name="connsiteX10" fmla="*/ 1295400 w 1295400"/>
                <a:gd name="connsiteY10" fmla="*/ 133349 h 223837"/>
                <a:gd name="connsiteX0" fmla="*/ 1295400 w 1295400"/>
                <a:gd name="connsiteY0" fmla="*/ 133349 h 228599"/>
                <a:gd name="connsiteX1" fmla="*/ 1102519 w 1295400"/>
                <a:gd name="connsiteY1" fmla="*/ 228599 h 228599"/>
                <a:gd name="connsiteX2" fmla="*/ 2381 w 1295400"/>
                <a:gd name="connsiteY2" fmla="*/ 216693 h 228599"/>
                <a:gd name="connsiteX3" fmla="*/ 0 w 1295400"/>
                <a:gd name="connsiteY3" fmla="*/ 173831 h 228599"/>
                <a:gd name="connsiteX4" fmla="*/ 2381 w 1295400"/>
                <a:gd name="connsiteY4" fmla="*/ 90487 h 228599"/>
                <a:gd name="connsiteX5" fmla="*/ 50006 w 1295400"/>
                <a:gd name="connsiteY5" fmla="*/ 90487 h 228599"/>
                <a:gd name="connsiteX6" fmla="*/ 638175 w 1295400"/>
                <a:gd name="connsiteY6" fmla="*/ 88106 h 228599"/>
                <a:gd name="connsiteX7" fmla="*/ 635794 w 1295400"/>
                <a:gd name="connsiteY7" fmla="*/ 0 h 228599"/>
                <a:gd name="connsiteX8" fmla="*/ 878681 w 1295400"/>
                <a:gd name="connsiteY8" fmla="*/ 0 h 228599"/>
                <a:gd name="connsiteX9" fmla="*/ 881063 w 1295400"/>
                <a:gd name="connsiteY9" fmla="*/ 128587 h 228599"/>
                <a:gd name="connsiteX10" fmla="*/ 1295400 w 1295400"/>
                <a:gd name="connsiteY10" fmla="*/ 133349 h 228599"/>
                <a:gd name="connsiteX0" fmla="*/ 1109662 w 1109662"/>
                <a:gd name="connsiteY0" fmla="*/ 138111 h 228599"/>
                <a:gd name="connsiteX1" fmla="*/ 1102519 w 1109662"/>
                <a:gd name="connsiteY1" fmla="*/ 228599 h 228599"/>
                <a:gd name="connsiteX2" fmla="*/ 2381 w 1109662"/>
                <a:gd name="connsiteY2" fmla="*/ 216693 h 228599"/>
                <a:gd name="connsiteX3" fmla="*/ 0 w 1109662"/>
                <a:gd name="connsiteY3" fmla="*/ 173831 h 228599"/>
                <a:gd name="connsiteX4" fmla="*/ 2381 w 1109662"/>
                <a:gd name="connsiteY4" fmla="*/ 90487 h 228599"/>
                <a:gd name="connsiteX5" fmla="*/ 50006 w 1109662"/>
                <a:gd name="connsiteY5" fmla="*/ 90487 h 228599"/>
                <a:gd name="connsiteX6" fmla="*/ 638175 w 1109662"/>
                <a:gd name="connsiteY6" fmla="*/ 88106 h 228599"/>
                <a:gd name="connsiteX7" fmla="*/ 635794 w 1109662"/>
                <a:gd name="connsiteY7" fmla="*/ 0 h 228599"/>
                <a:gd name="connsiteX8" fmla="*/ 878681 w 1109662"/>
                <a:gd name="connsiteY8" fmla="*/ 0 h 228599"/>
                <a:gd name="connsiteX9" fmla="*/ 881063 w 1109662"/>
                <a:gd name="connsiteY9" fmla="*/ 128587 h 228599"/>
                <a:gd name="connsiteX10" fmla="*/ 1109662 w 1109662"/>
                <a:gd name="connsiteY10" fmla="*/ 138111 h 228599"/>
                <a:gd name="connsiteX0" fmla="*/ 1073944 w 1102534"/>
                <a:gd name="connsiteY0" fmla="*/ 138111 h 228599"/>
                <a:gd name="connsiteX1" fmla="*/ 1102519 w 1102534"/>
                <a:gd name="connsiteY1" fmla="*/ 228599 h 228599"/>
                <a:gd name="connsiteX2" fmla="*/ 2381 w 1102534"/>
                <a:gd name="connsiteY2" fmla="*/ 216693 h 228599"/>
                <a:gd name="connsiteX3" fmla="*/ 0 w 1102534"/>
                <a:gd name="connsiteY3" fmla="*/ 173831 h 228599"/>
                <a:gd name="connsiteX4" fmla="*/ 2381 w 1102534"/>
                <a:gd name="connsiteY4" fmla="*/ 90487 h 228599"/>
                <a:gd name="connsiteX5" fmla="*/ 50006 w 1102534"/>
                <a:gd name="connsiteY5" fmla="*/ 90487 h 228599"/>
                <a:gd name="connsiteX6" fmla="*/ 638175 w 1102534"/>
                <a:gd name="connsiteY6" fmla="*/ 88106 h 228599"/>
                <a:gd name="connsiteX7" fmla="*/ 635794 w 1102534"/>
                <a:gd name="connsiteY7" fmla="*/ 0 h 228599"/>
                <a:gd name="connsiteX8" fmla="*/ 878681 w 1102534"/>
                <a:gd name="connsiteY8" fmla="*/ 0 h 228599"/>
                <a:gd name="connsiteX9" fmla="*/ 881063 w 1102534"/>
                <a:gd name="connsiteY9" fmla="*/ 128587 h 228599"/>
                <a:gd name="connsiteX10" fmla="*/ 1073944 w 1102534"/>
                <a:gd name="connsiteY10" fmla="*/ 138111 h 228599"/>
                <a:gd name="connsiteX0" fmla="*/ 1073944 w 1074173"/>
                <a:gd name="connsiteY0" fmla="*/ 138111 h 228599"/>
                <a:gd name="connsiteX1" fmla="*/ 1073944 w 1074173"/>
                <a:gd name="connsiteY1" fmla="*/ 228599 h 228599"/>
                <a:gd name="connsiteX2" fmla="*/ 2381 w 1074173"/>
                <a:gd name="connsiteY2" fmla="*/ 216693 h 228599"/>
                <a:gd name="connsiteX3" fmla="*/ 0 w 1074173"/>
                <a:gd name="connsiteY3" fmla="*/ 173831 h 228599"/>
                <a:gd name="connsiteX4" fmla="*/ 2381 w 1074173"/>
                <a:gd name="connsiteY4" fmla="*/ 90487 h 228599"/>
                <a:gd name="connsiteX5" fmla="*/ 50006 w 1074173"/>
                <a:gd name="connsiteY5" fmla="*/ 90487 h 228599"/>
                <a:gd name="connsiteX6" fmla="*/ 638175 w 1074173"/>
                <a:gd name="connsiteY6" fmla="*/ 88106 h 228599"/>
                <a:gd name="connsiteX7" fmla="*/ 635794 w 1074173"/>
                <a:gd name="connsiteY7" fmla="*/ 0 h 228599"/>
                <a:gd name="connsiteX8" fmla="*/ 878681 w 1074173"/>
                <a:gd name="connsiteY8" fmla="*/ 0 h 228599"/>
                <a:gd name="connsiteX9" fmla="*/ 881063 w 1074173"/>
                <a:gd name="connsiteY9" fmla="*/ 128587 h 228599"/>
                <a:gd name="connsiteX10" fmla="*/ 1073944 w 1074173"/>
                <a:gd name="connsiteY10" fmla="*/ 138111 h 228599"/>
                <a:gd name="connsiteX0" fmla="*/ 1073944 w 1074173"/>
                <a:gd name="connsiteY0" fmla="*/ 138111 h 228599"/>
                <a:gd name="connsiteX1" fmla="*/ 1073944 w 1074173"/>
                <a:gd name="connsiteY1" fmla="*/ 228599 h 228599"/>
                <a:gd name="connsiteX2" fmla="*/ 2381 w 1074173"/>
                <a:gd name="connsiteY2" fmla="*/ 216693 h 228599"/>
                <a:gd name="connsiteX3" fmla="*/ 0 w 1074173"/>
                <a:gd name="connsiteY3" fmla="*/ 173831 h 228599"/>
                <a:gd name="connsiteX4" fmla="*/ 2381 w 1074173"/>
                <a:gd name="connsiteY4" fmla="*/ 90487 h 228599"/>
                <a:gd name="connsiteX5" fmla="*/ 50006 w 1074173"/>
                <a:gd name="connsiteY5" fmla="*/ 90487 h 228599"/>
                <a:gd name="connsiteX6" fmla="*/ 638175 w 1074173"/>
                <a:gd name="connsiteY6" fmla="*/ 88106 h 228599"/>
                <a:gd name="connsiteX7" fmla="*/ 635794 w 1074173"/>
                <a:gd name="connsiteY7" fmla="*/ 0 h 228599"/>
                <a:gd name="connsiteX8" fmla="*/ 878681 w 1074173"/>
                <a:gd name="connsiteY8" fmla="*/ 0 h 228599"/>
                <a:gd name="connsiteX9" fmla="*/ 878681 w 1074173"/>
                <a:gd name="connsiteY9" fmla="*/ 138112 h 228599"/>
                <a:gd name="connsiteX10" fmla="*/ 1073944 w 1074173"/>
                <a:gd name="connsiteY10" fmla="*/ 138111 h 228599"/>
                <a:gd name="connsiteX0" fmla="*/ 1073944 w 1073944"/>
                <a:gd name="connsiteY0" fmla="*/ 138111 h 228599"/>
                <a:gd name="connsiteX1" fmla="*/ 1047751 w 1073944"/>
                <a:gd name="connsiteY1" fmla="*/ 228599 h 228599"/>
                <a:gd name="connsiteX2" fmla="*/ 2381 w 1073944"/>
                <a:gd name="connsiteY2" fmla="*/ 216693 h 228599"/>
                <a:gd name="connsiteX3" fmla="*/ 0 w 1073944"/>
                <a:gd name="connsiteY3" fmla="*/ 173831 h 228599"/>
                <a:gd name="connsiteX4" fmla="*/ 2381 w 1073944"/>
                <a:gd name="connsiteY4" fmla="*/ 90487 h 228599"/>
                <a:gd name="connsiteX5" fmla="*/ 50006 w 1073944"/>
                <a:gd name="connsiteY5" fmla="*/ 90487 h 228599"/>
                <a:gd name="connsiteX6" fmla="*/ 638175 w 1073944"/>
                <a:gd name="connsiteY6" fmla="*/ 88106 h 228599"/>
                <a:gd name="connsiteX7" fmla="*/ 635794 w 1073944"/>
                <a:gd name="connsiteY7" fmla="*/ 0 h 228599"/>
                <a:gd name="connsiteX8" fmla="*/ 878681 w 1073944"/>
                <a:gd name="connsiteY8" fmla="*/ 0 h 228599"/>
                <a:gd name="connsiteX9" fmla="*/ 878681 w 1073944"/>
                <a:gd name="connsiteY9" fmla="*/ 138112 h 228599"/>
                <a:gd name="connsiteX10" fmla="*/ 1073944 w 1073944"/>
                <a:gd name="connsiteY10" fmla="*/ 138111 h 228599"/>
                <a:gd name="connsiteX0" fmla="*/ 1038225 w 1047791"/>
                <a:gd name="connsiteY0" fmla="*/ 135730 h 228599"/>
                <a:gd name="connsiteX1" fmla="*/ 1047751 w 1047791"/>
                <a:gd name="connsiteY1" fmla="*/ 228599 h 228599"/>
                <a:gd name="connsiteX2" fmla="*/ 2381 w 1047791"/>
                <a:gd name="connsiteY2" fmla="*/ 216693 h 228599"/>
                <a:gd name="connsiteX3" fmla="*/ 0 w 1047791"/>
                <a:gd name="connsiteY3" fmla="*/ 173831 h 228599"/>
                <a:gd name="connsiteX4" fmla="*/ 2381 w 1047791"/>
                <a:gd name="connsiteY4" fmla="*/ 90487 h 228599"/>
                <a:gd name="connsiteX5" fmla="*/ 50006 w 1047791"/>
                <a:gd name="connsiteY5" fmla="*/ 90487 h 228599"/>
                <a:gd name="connsiteX6" fmla="*/ 638175 w 1047791"/>
                <a:gd name="connsiteY6" fmla="*/ 88106 h 228599"/>
                <a:gd name="connsiteX7" fmla="*/ 635794 w 1047791"/>
                <a:gd name="connsiteY7" fmla="*/ 0 h 228599"/>
                <a:gd name="connsiteX8" fmla="*/ 878681 w 1047791"/>
                <a:gd name="connsiteY8" fmla="*/ 0 h 228599"/>
                <a:gd name="connsiteX9" fmla="*/ 878681 w 1047791"/>
                <a:gd name="connsiteY9" fmla="*/ 138112 h 228599"/>
                <a:gd name="connsiteX10" fmla="*/ 1038225 w 1047791"/>
                <a:gd name="connsiteY10" fmla="*/ 135730 h 228599"/>
                <a:gd name="connsiteX0" fmla="*/ 1045369 w 1047856"/>
                <a:gd name="connsiteY0" fmla="*/ 138111 h 228599"/>
                <a:gd name="connsiteX1" fmla="*/ 1047751 w 1047856"/>
                <a:gd name="connsiteY1" fmla="*/ 228599 h 228599"/>
                <a:gd name="connsiteX2" fmla="*/ 2381 w 1047856"/>
                <a:gd name="connsiteY2" fmla="*/ 216693 h 228599"/>
                <a:gd name="connsiteX3" fmla="*/ 0 w 1047856"/>
                <a:gd name="connsiteY3" fmla="*/ 173831 h 228599"/>
                <a:gd name="connsiteX4" fmla="*/ 2381 w 1047856"/>
                <a:gd name="connsiteY4" fmla="*/ 90487 h 228599"/>
                <a:gd name="connsiteX5" fmla="*/ 50006 w 1047856"/>
                <a:gd name="connsiteY5" fmla="*/ 90487 h 228599"/>
                <a:gd name="connsiteX6" fmla="*/ 638175 w 1047856"/>
                <a:gd name="connsiteY6" fmla="*/ 88106 h 228599"/>
                <a:gd name="connsiteX7" fmla="*/ 635794 w 1047856"/>
                <a:gd name="connsiteY7" fmla="*/ 0 h 228599"/>
                <a:gd name="connsiteX8" fmla="*/ 878681 w 1047856"/>
                <a:gd name="connsiteY8" fmla="*/ 0 h 228599"/>
                <a:gd name="connsiteX9" fmla="*/ 878681 w 1047856"/>
                <a:gd name="connsiteY9" fmla="*/ 138112 h 228599"/>
                <a:gd name="connsiteX10" fmla="*/ 1045369 w 1047856"/>
                <a:gd name="connsiteY10" fmla="*/ 138111 h 228599"/>
                <a:gd name="connsiteX0" fmla="*/ 1271587 w 1271587"/>
                <a:gd name="connsiteY0" fmla="*/ 138111 h 228599"/>
                <a:gd name="connsiteX1" fmla="*/ 1047751 w 1271587"/>
                <a:gd name="connsiteY1" fmla="*/ 228599 h 228599"/>
                <a:gd name="connsiteX2" fmla="*/ 2381 w 1271587"/>
                <a:gd name="connsiteY2" fmla="*/ 216693 h 228599"/>
                <a:gd name="connsiteX3" fmla="*/ 0 w 1271587"/>
                <a:gd name="connsiteY3" fmla="*/ 173831 h 228599"/>
                <a:gd name="connsiteX4" fmla="*/ 2381 w 1271587"/>
                <a:gd name="connsiteY4" fmla="*/ 90487 h 228599"/>
                <a:gd name="connsiteX5" fmla="*/ 50006 w 1271587"/>
                <a:gd name="connsiteY5" fmla="*/ 90487 h 228599"/>
                <a:gd name="connsiteX6" fmla="*/ 638175 w 1271587"/>
                <a:gd name="connsiteY6" fmla="*/ 88106 h 228599"/>
                <a:gd name="connsiteX7" fmla="*/ 635794 w 1271587"/>
                <a:gd name="connsiteY7" fmla="*/ 0 h 228599"/>
                <a:gd name="connsiteX8" fmla="*/ 878681 w 1271587"/>
                <a:gd name="connsiteY8" fmla="*/ 0 h 228599"/>
                <a:gd name="connsiteX9" fmla="*/ 878681 w 1271587"/>
                <a:gd name="connsiteY9" fmla="*/ 138112 h 228599"/>
                <a:gd name="connsiteX10" fmla="*/ 1271587 w 1271587"/>
                <a:gd name="connsiteY10" fmla="*/ 138111 h 228599"/>
                <a:gd name="connsiteX0" fmla="*/ 1271587 w 1271587"/>
                <a:gd name="connsiteY0" fmla="*/ 138111 h 235743"/>
                <a:gd name="connsiteX1" fmla="*/ 1266826 w 1271587"/>
                <a:gd name="connsiteY1" fmla="*/ 235743 h 235743"/>
                <a:gd name="connsiteX2" fmla="*/ 2381 w 1271587"/>
                <a:gd name="connsiteY2" fmla="*/ 216693 h 235743"/>
                <a:gd name="connsiteX3" fmla="*/ 0 w 1271587"/>
                <a:gd name="connsiteY3" fmla="*/ 173831 h 235743"/>
                <a:gd name="connsiteX4" fmla="*/ 2381 w 1271587"/>
                <a:gd name="connsiteY4" fmla="*/ 90487 h 235743"/>
                <a:gd name="connsiteX5" fmla="*/ 50006 w 1271587"/>
                <a:gd name="connsiteY5" fmla="*/ 90487 h 235743"/>
                <a:gd name="connsiteX6" fmla="*/ 638175 w 1271587"/>
                <a:gd name="connsiteY6" fmla="*/ 88106 h 235743"/>
                <a:gd name="connsiteX7" fmla="*/ 635794 w 1271587"/>
                <a:gd name="connsiteY7" fmla="*/ 0 h 235743"/>
                <a:gd name="connsiteX8" fmla="*/ 878681 w 1271587"/>
                <a:gd name="connsiteY8" fmla="*/ 0 h 235743"/>
                <a:gd name="connsiteX9" fmla="*/ 878681 w 1271587"/>
                <a:gd name="connsiteY9" fmla="*/ 138112 h 235743"/>
                <a:gd name="connsiteX10" fmla="*/ 1271587 w 1271587"/>
                <a:gd name="connsiteY10" fmla="*/ 138111 h 235743"/>
                <a:gd name="connsiteX0" fmla="*/ 1271587 w 1271587"/>
                <a:gd name="connsiteY0" fmla="*/ 138111 h 235743"/>
                <a:gd name="connsiteX1" fmla="*/ 1266826 w 1271587"/>
                <a:gd name="connsiteY1" fmla="*/ 235743 h 235743"/>
                <a:gd name="connsiteX2" fmla="*/ 2381 w 1271587"/>
                <a:gd name="connsiteY2" fmla="*/ 216693 h 235743"/>
                <a:gd name="connsiteX3" fmla="*/ 0 w 1271587"/>
                <a:gd name="connsiteY3" fmla="*/ 173831 h 235743"/>
                <a:gd name="connsiteX4" fmla="*/ 2381 w 1271587"/>
                <a:gd name="connsiteY4" fmla="*/ 90487 h 235743"/>
                <a:gd name="connsiteX5" fmla="*/ 50006 w 1271587"/>
                <a:gd name="connsiteY5" fmla="*/ 90487 h 235743"/>
                <a:gd name="connsiteX6" fmla="*/ 638175 w 1271587"/>
                <a:gd name="connsiteY6" fmla="*/ 88106 h 235743"/>
                <a:gd name="connsiteX7" fmla="*/ 635794 w 1271587"/>
                <a:gd name="connsiteY7" fmla="*/ 0 h 235743"/>
                <a:gd name="connsiteX8" fmla="*/ 878681 w 1271587"/>
                <a:gd name="connsiteY8" fmla="*/ 0 h 235743"/>
                <a:gd name="connsiteX9" fmla="*/ 881063 w 1271587"/>
                <a:gd name="connsiteY9" fmla="*/ 140493 h 235743"/>
                <a:gd name="connsiteX10" fmla="*/ 1271587 w 1271587"/>
                <a:gd name="connsiteY10" fmla="*/ 138111 h 235743"/>
                <a:gd name="connsiteX0" fmla="*/ 1271587 w 1271587"/>
                <a:gd name="connsiteY0" fmla="*/ 138111 h 235743"/>
                <a:gd name="connsiteX1" fmla="*/ 1266826 w 1271587"/>
                <a:gd name="connsiteY1" fmla="*/ 235743 h 235743"/>
                <a:gd name="connsiteX2" fmla="*/ 2381 w 1271587"/>
                <a:gd name="connsiteY2" fmla="*/ 216693 h 235743"/>
                <a:gd name="connsiteX3" fmla="*/ 0 w 1271587"/>
                <a:gd name="connsiteY3" fmla="*/ 173831 h 235743"/>
                <a:gd name="connsiteX4" fmla="*/ 2381 w 1271587"/>
                <a:gd name="connsiteY4" fmla="*/ 90487 h 235743"/>
                <a:gd name="connsiteX5" fmla="*/ 50006 w 1271587"/>
                <a:gd name="connsiteY5" fmla="*/ 90487 h 235743"/>
                <a:gd name="connsiteX6" fmla="*/ 638175 w 1271587"/>
                <a:gd name="connsiteY6" fmla="*/ 88106 h 235743"/>
                <a:gd name="connsiteX7" fmla="*/ 635794 w 1271587"/>
                <a:gd name="connsiteY7" fmla="*/ 0 h 235743"/>
                <a:gd name="connsiteX8" fmla="*/ 878681 w 1271587"/>
                <a:gd name="connsiteY8" fmla="*/ 0 h 235743"/>
                <a:gd name="connsiteX9" fmla="*/ 881063 w 1271587"/>
                <a:gd name="connsiteY9" fmla="*/ 140493 h 235743"/>
                <a:gd name="connsiteX10" fmla="*/ 1271587 w 1271587"/>
                <a:gd name="connsiteY10" fmla="*/ 138111 h 235743"/>
                <a:gd name="connsiteX0" fmla="*/ 1271587 w 1271587"/>
                <a:gd name="connsiteY0" fmla="*/ 147636 h 235743"/>
                <a:gd name="connsiteX1" fmla="*/ 1266826 w 1271587"/>
                <a:gd name="connsiteY1" fmla="*/ 235743 h 235743"/>
                <a:gd name="connsiteX2" fmla="*/ 2381 w 1271587"/>
                <a:gd name="connsiteY2" fmla="*/ 216693 h 235743"/>
                <a:gd name="connsiteX3" fmla="*/ 0 w 1271587"/>
                <a:gd name="connsiteY3" fmla="*/ 173831 h 235743"/>
                <a:gd name="connsiteX4" fmla="*/ 2381 w 1271587"/>
                <a:gd name="connsiteY4" fmla="*/ 90487 h 235743"/>
                <a:gd name="connsiteX5" fmla="*/ 50006 w 1271587"/>
                <a:gd name="connsiteY5" fmla="*/ 90487 h 235743"/>
                <a:gd name="connsiteX6" fmla="*/ 638175 w 1271587"/>
                <a:gd name="connsiteY6" fmla="*/ 88106 h 235743"/>
                <a:gd name="connsiteX7" fmla="*/ 635794 w 1271587"/>
                <a:gd name="connsiteY7" fmla="*/ 0 h 235743"/>
                <a:gd name="connsiteX8" fmla="*/ 878681 w 1271587"/>
                <a:gd name="connsiteY8" fmla="*/ 0 h 235743"/>
                <a:gd name="connsiteX9" fmla="*/ 881063 w 1271587"/>
                <a:gd name="connsiteY9" fmla="*/ 140493 h 235743"/>
                <a:gd name="connsiteX10" fmla="*/ 1271587 w 1271587"/>
                <a:gd name="connsiteY10" fmla="*/ 147636 h 235743"/>
                <a:gd name="connsiteX0" fmla="*/ 1271587 w 1271587"/>
                <a:gd name="connsiteY0" fmla="*/ 145255 h 235743"/>
                <a:gd name="connsiteX1" fmla="*/ 1266826 w 1271587"/>
                <a:gd name="connsiteY1" fmla="*/ 235743 h 235743"/>
                <a:gd name="connsiteX2" fmla="*/ 2381 w 1271587"/>
                <a:gd name="connsiteY2" fmla="*/ 216693 h 235743"/>
                <a:gd name="connsiteX3" fmla="*/ 0 w 1271587"/>
                <a:gd name="connsiteY3" fmla="*/ 173831 h 235743"/>
                <a:gd name="connsiteX4" fmla="*/ 2381 w 1271587"/>
                <a:gd name="connsiteY4" fmla="*/ 90487 h 235743"/>
                <a:gd name="connsiteX5" fmla="*/ 50006 w 1271587"/>
                <a:gd name="connsiteY5" fmla="*/ 90487 h 235743"/>
                <a:gd name="connsiteX6" fmla="*/ 638175 w 1271587"/>
                <a:gd name="connsiteY6" fmla="*/ 88106 h 235743"/>
                <a:gd name="connsiteX7" fmla="*/ 635794 w 1271587"/>
                <a:gd name="connsiteY7" fmla="*/ 0 h 235743"/>
                <a:gd name="connsiteX8" fmla="*/ 878681 w 1271587"/>
                <a:gd name="connsiteY8" fmla="*/ 0 h 235743"/>
                <a:gd name="connsiteX9" fmla="*/ 881063 w 1271587"/>
                <a:gd name="connsiteY9" fmla="*/ 140493 h 235743"/>
                <a:gd name="connsiteX10" fmla="*/ 1271587 w 1271587"/>
                <a:gd name="connsiteY10" fmla="*/ 145255 h 235743"/>
                <a:gd name="connsiteX0" fmla="*/ 1271587 w 1271587"/>
                <a:gd name="connsiteY0" fmla="*/ 145255 h 235743"/>
                <a:gd name="connsiteX1" fmla="*/ 1266826 w 1271587"/>
                <a:gd name="connsiteY1" fmla="*/ 235743 h 235743"/>
                <a:gd name="connsiteX2" fmla="*/ 2381 w 1271587"/>
                <a:gd name="connsiteY2" fmla="*/ 216693 h 235743"/>
                <a:gd name="connsiteX3" fmla="*/ 0 w 1271587"/>
                <a:gd name="connsiteY3" fmla="*/ 173831 h 235743"/>
                <a:gd name="connsiteX4" fmla="*/ 2381 w 1271587"/>
                <a:gd name="connsiteY4" fmla="*/ 90487 h 235743"/>
                <a:gd name="connsiteX5" fmla="*/ 50006 w 1271587"/>
                <a:gd name="connsiteY5" fmla="*/ 90487 h 235743"/>
                <a:gd name="connsiteX6" fmla="*/ 638175 w 1271587"/>
                <a:gd name="connsiteY6" fmla="*/ 88106 h 235743"/>
                <a:gd name="connsiteX7" fmla="*/ 531019 w 1271587"/>
                <a:gd name="connsiteY7" fmla="*/ 2381 h 235743"/>
                <a:gd name="connsiteX8" fmla="*/ 878681 w 1271587"/>
                <a:gd name="connsiteY8" fmla="*/ 0 h 235743"/>
                <a:gd name="connsiteX9" fmla="*/ 881063 w 1271587"/>
                <a:gd name="connsiteY9" fmla="*/ 140493 h 235743"/>
                <a:gd name="connsiteX10" fmla="*/ 1271587 w 1271587"/>
                <a:gd name="connsiteY10" fmla="*/ 145255 h 235743"/>
                <a:gd name="connsiteX0" fmla="*/ 1271587 w 1271587"/>
                <a:gd name="connsiteY0" fmla="*/ 145255 h 235743"/>
                <a:gd name="connsiteX1" fmla="*/ 1266826 w 1271587"/>
                <a:gd name="connsiteY1" fmla="*/ 235743 h 235743"/>
                <a:gd name="connsiteX2" fmla="*/ 2381 w 1271587"/>
                <a:gd name="connsiteY2" fmla="*/ 216693 h 235743"/>
                <a:gd name="connsiteX3" fmla="*/ 0 w 1271587"/>
                <a:gd name="connsiteY3" fmla="*/ 173831 h 235743"/>
                <a:gd name="connsiteX4" fmla="*/ 2381 w 1271587"/>
                <a:gd name="connsiteY4" fmla="*/ 90487 h 235743"/>
                <a:gd name="connsiteX5" fmla="*/ 50006 w 1271587"/>
                <a:gd name="connsiteY5" fmla="*/ 90487 h 235743"/>
                <a:gd name="connsiteX6" fmla="*/ 538163 w 1271587"/>
                <a:gd name="connsiteY6" fmla="*/ 92869 h 235743"/>
                <a:gd name="connsiteX7" fmla="*/ 531019 w 1271587"/>
                <a:gd name="connsiteY7" fmla="*/ 2381 h 235743"/>
                <a:gd name="connsiteX8" fmla="*/ 878681 w 1271587"/>
                <a:gd name="connsiteY8" fmla="*/ 0 h 235743"/>
                <a:gd name="connsiteX9" fmla="*/ 881063 w 1271587"/>
                <a:gd name="connsiteY9" fmla="*/ 140493 h 235743"/>
                <a:gd name="connsiteX10" fmla="*/ 1271587 w 1271587"/>
                <a:gd name="connsiteY10" fmla="*/ 145255 h 235743"/>
                <a:gd name="connsiteX0" fmla="*/ 1271746 w 1271746"/>
                <a:gd name="connsiteY0" fmla="*/ 145255 h 235743"/>
                <a:gd name="connsiteX1" fmla="*/ 1266985 w 1271746"/>
                <a:gd name="connsiteY1" fmla="*/ 235743 h 235743"/>
                <a:gd name="connsiteX2" fmla="*/ 7303 w 1271746"/>
                <a:gd name="connsiteY2" fmla="*/ 230980 h 235743"/>
                <a:gd name="connsiteX3" fmla="*/ 159 w 1271746"/>
                <a:gd name="connsiteY3" fmla="*/ 173831 h 235743"/>
                <a:gd name="connsiteX4" fmla="*/ 2540 w 1271746"/>
                <a:gd name="connsiteY4" fmla="*/ 90487 h 235743"/>
                <a:gd name="connsiteX5" fmla="*/ 50165 w 1271746"/>
                <a:gd name="connsiteY5" fmla="*/ 90487 h 235743"/>
                <a:gd name="connsiteX6" fmla="*/ 538322 w 1271746"/>
                <a:gd name="connsiteY6" fmla="*/ 92869 h 235743"/>
                <a:gd name="connsiteX7" fmla="*/ 531178 w 1271746"/>
                <a:gd name="connsiteY7" fmla="*/ 2381 h 235743"/>
                <a:gd name="connsiteX8" fmla="*/ 878840 w 1271746"/>
                <a:gd name="connsiteY8" fmla="*/ 0 h 235743"/>
                <a:gd name="connsiteX9" fmla="*/ 881222 w 1271746"/>
                <a:gd name="connsiteY9" fmla="*/ 140493 h 235743"/>
                <a:gd name="connsiteX10" fmla="*/ 1271746 w 1271746"/>
                <a:gd name="connsiteY10" fmla="*/ 145255 h 235743"/>
                <a:gd name="connsiteX0" fmla="*/ 1361001 w 1361001"/>
                <a:gd name="connsiteY0" fmla="*/ 145255 h 235743"/>
                <a:gd name="connsiteX1" fmla="*/ 1356240 w 1361001"/>
                <a:gd name="connsiteY1" fmla="*/ 235743 h 235743"/>
                <a:gd name="connsiteX2" fmla="*/ 96558 w 1361001"/>
                <a:gd name="connsiteY2" fmla="*/ 230980 h 235743"/>
                <a:gd name="connsiteX3" fmla="*/ 91795 w 1361001"/>
                <a:gd name="connsiteY3" fmla="*/ 90487 h 235743"/>
                <a:gd name="connsiteX4" fmla="*/ 139420 w 1361001"/>
                <a:gd name="connsiteY4" fmla="*/ 90487 h 235743"/>
                <a:gd name="connsiteX5" fmla="*/ 627577 w 1361001"/>
                <a:gd name="connsiteY5" fmla="*/ 92869 h 235743"/>
                <a:gd name="connsiteX6" fmla="*/ 620433 w 1361001"/>
                <a:gd name="connsiteY6" fmla="*/ 2381 h 235743"/>
                <a:gd name="connsiteX7" fmla="*/ 968095 w 1361001"/>
                <a:gd name="connsiteY7" fmla="*/ 0 h 235743"/>
                <a:gd name="connsiteX8" fmla="*/ 970477 w 1361001"/>
                <a:gd name="connsiteY8" fmla="*/ 140493 h 235743"/>
                <a:gd name="connsiteX9" fmla="*/ 1361001 w 1361001"/>
                <a:gd name="connsiteY9" fmla="*/ 145255 h 235743"/>
                <a:gd name="connsiteX0" fmla="*/ 1272011 w 1272011"/>
                <a:gd name="connsiteY0" fmla="*/ 145255 h 235743"/>
                <a:gd name="connsiteX1" fmla="*/ 1267250 w 1272011"/>
                <a:gd name="connsiteY1" fmla="*/ 235743 h 235743"/>
                <a:gd name="connsiteX2" fmla="*/ 7568 w 1272011"/>
                <a:gd name="connsiteY2" fmla="*/ 230980 h 235743"/>
                <a:gd name="connsiteX3" fmla="*/ 2805 w 1272011"/>
                <a:gd name="connsiteY3" fmla="*/ 90487 h 235743"/>
                <a:gd name="connsiteX4" fmla="*/ 50430 w 1272011"/>
                <a:gd name="connsiteY4" fmla="*/ 90487 h 235743"/>
                <a:gd name="connsiteX5" fmla="*/ 538587 w 1272011"/>
                <a:gd name="connsiteY5" fmla="*/ 92869 h 235743"/>
                <a:gd name="connsiteX6" fmla="*/ 531443 w 1272011"/>
                <a:gd name="connsiteY6" fmla="*/ 2381 h 235743"/>
                <a:gd name="connsiteX7" fmla="*/ 879105 w 1272011"/>
                <a:gd name="connsiteY7" fmla="*/ 0 h 235743"/>
                <a:gd name="connsiteX8" fmla="*/ 881487 w 1272011"/>
                <a:gd name="connsiteY8" fmla="*/ 140493 h 235743"/>
                <a:gd name="connsiteX9" fmla="*/ 1272011 w 1272011"/>
                <a:gd name="connsiteY9" fmla="*/ 145255 h 235743"/>
                <a:gd name="connsiteX0" fmla="*/ 1272558 w 1272558"/>
                <a:gd name="connsiteY0" fmla="*/ 145255 h 235743"/>
                <a:gd name="connsiteX1" fmla="*/ 1267797 w 1272558"/>
                <a:gd name="connsiteY1" fmla="*/ 235743 h 235743"/>
                <a:gd name="connsiteX2" fmla="*/ 5734 w 1272558"/>
                <a:gd name="connsiteY2" fmla="*/ 228599 h 235743"/>
                <a:gd name="connsiteX3" fmla="*/ 3352 w 1272558"/>
                <a:gd name="connsiteY3" fmla="*/ 90487 h 235743"/>
                <a:gd name="connsiteX4" fmla="*/ 50977 w 1272558"/>
                <a:gd name="connsiteY4" fmla="*/ 90487 h 235743"/>
                <a:gd name="connsiteX5" fmla="*/ 539134 w 1272558"/>
                <a:gd name="connsiteY5" fmla="*/ 92869 h 235743"/>
                <a:gd name="connsiteX6" fmla="*/ 531990 w 1272558"/>
                <a:gd name="connsiteY6" fmla="*/ 2381 h 235743"/>
                <a:gd name="connsiteX7" fmla="*/ 879652 w 1272558"/>
                <a:gd name="connsiteY7" fmla="*/ 0 h 235743"/>
                <a:gd name="connsiteX8" fmla="*/ 882034 w 1272558"/>
                <a:gd name="connsiteY8" fmla="*/ 140493 h 235743"/>
                <a:gd name="connsiteX9" fmla="*/ 1272558 w 1272558"/>
                <a:gd name="connsiteY9" fmla="*/ 145255 h 235743"/>
                <a:gd name="connsiteX0" fmla="*/ 1271681 w 1271681"/>
                <a:gd name="connsiteY0" fmla="*/ 145255 h 235743"/>
                <a:gd name="connsiteX1" fmla="*/ 1266920 w 1271681"/>
                <a:gd name="connsiteY1" fmla="*/ 235743 h 235743"/>
                <a:gd name="connsiteX2" fmla="*/ 4857 w 1271681"/>
                <a:gd name="connsiteY2" fmla="*/ 228599 h 235743"/>
                <a:gd name="connsiteX3" fmla="*/ 2475 w 1271681"/>
                <a:gd name="connsiteY3" fmla="*/ 90487 h 235743"/>
                <a:gd name="connsiteX4" fmla="*/ 50100 w 1271681"/>
                <a:gd name="connsiteY4" fmla="*/ 90487 h 235743"/>
                <a:gd name="connsiteX5" fmla="*/ 538257 w 1271681"/>
                <a:gd name="connsiteY5" fmla="*/ 92869 h 235743"/>
                <a:gd name="connsiteX6" fmla="*/ 531113 w 1271681"/>
                <a:gd name="connsiteY6" fmla="*/ 2381 h 235743"/>
                <a:gd name="connsiteX7" fmla="*/ 878775 w 1271681"/>
                <a:gd name="connsiteY7" fmla="*/ 0 h 235743"/>
                <a:gd name="connsiteX8" fmla="*/ 881157 w 1271681"/>
                <a:gd name="connsiteY8" fmla="*/ 140493 h 235743"/>
                <a:gd name="connsiteX9" fmla="*/ 1271681 w 1271681"/>
                <a:gd name="connsiteY9" fmla="*/ 145255 h 235743"/>
                <a:gd name="connsiteX0" fmla="*/ 1269206 w 1269206"/>
                <a:gd name="connsiteY0" fmla="*/ 145255 h 235743"/>
                <a:gd name="connsiteX1" fmla="*/ 1264445 w 1269206"/>
                <a:gd name="connsiteY1" fmla="*/ 235743 h 235743"/>
                <a:gd name="connsiteX2" fmla="*/ 2382 w 1269206"/>
                <a:gd name="connsiteY2" fmla="*/ 228599 h 235743"/>
                <a:gd name="connsiteX3" fmla="*/ 0 w 1269206"/>
                <a:gd name="connsiteY3" fmla="*/ 90487 h 235743"/>
                <a:gd name="connsiteX4" fmla="*/ 47625 w 1269206"/>
                <a:gd name="connsiteY4" fmla="*/ 90487 h 235743"/>
                <a:gd name="connsiteX5" fmla="*/ 535782 w 1269206"/>
                <a:gd name="connsiteY5" fmla="*/ 92869 h 235743"/>
                <a:gd name="connsiteX6" fmla="*/ 528638 w 1269206"/>
                <a:gd name="connsiteY6" fmla="*/ 2381 h 235743"/>
                <a:gd name="connsiteX7" fmla="*/ 876300 w 1269206"/>
                <a:gd name="connsiteY7" fmla="*/ 0 h 235743"/>
                <a:gd name="connsiteX8" fmla="*/ 878682 w 1269206"/>
                <a:gd name="connsiteY8" fmla="*/ 140493 h 235743"/>
                <a:gd name="connsiteX9" fmla="*/ 1269206 w 1269206"/>
                <a:gd name="connsiteY9" fmla="*/ 145255 h 235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69206" h="235743">
                  <a:moveTo>
                    <a:pt x="1269206" y="145255"/>
                  </a:moveTo>
                  <a:cubicBezTo>
                    <a:pt x="1268412" y="179386"/>
                    <a:pt x="1265239" y="201612"/>
                    <a:pt x="1264445" y="235743"/>
                  </a:cubicBezTo>
                  <a:lnTo>
                    <a:pt x="2382" y="228599"/>
                  </a:lnTo>
                  <a:cubicBezTo>
                    <a:pt x="3573" y="142477"/>
                    <a:pt x="4762" y="123427"/>
                    <a:pt x="0" y="90487"/>
                  </a:cubicBezTo>
                  <a:lnTo>
                    <a:pt x="47625" y="90487"/>
                  </a:lnTo>
                  <a:lnTo>
                    <a:pt x="535782" y="92869"/>
                  </a:lnTo>
                  <a:cubicBezTo>
                    <a:pt x="534988" y="63500"/>
                    <a:pt x="529432" y="31750"/>
                    <a:pt x="528638" y="2381"/>
                  </a:cubicBezTo>
                  <a:cubicBezTo>
                    <a:pt x="571104" y="4366"/>
                    <a:pt x="818754" y="0"/>
                    <a:pt x="876300" y="0"/>
                  </a:cubicBezTo>
                  <a:lnTo>
                    <a:pt x="878682" y="140493"/>
                  </a:lnTo>
                  <a:lnTo>
                    <a:pt x="1269206" y="145255"/>
                  </a:lnTo>
                  <a:close/>
                </a:path>
              </a:pathLst>
            </a:custGeom>
            <a:pattFill prst="wdDnDiag">
              <a:fgClr>
                <a:srgbClr val="92D050"/>
              </a:fgClr>
              <a:bgClr>
                <a:schemeClr val="bg1"/>
              </a:bgClr>
            </a:patt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B3CE566A-37EF-4952-85DE-FEB253CFC1C4}"/>
                </a:ext>
              </a:extLst>
            </p:cNvPr>
            <p:cNvSpPr/>
            <p:nvPr/>
          </p:nvSpPr>
          <p:spPr>
            <a:xfrm>
              <a:off x="825223" y="1967400"/>
              <a:ext cx="214709" cy="76200"/>
            </a:xfrm>
            <a:prstGeom prst="rect">
              <a:avLst/>
            </a:prstGeom>
            <a:pattFill prst="wdDnDiag">
              <a:fgClr>
                <a:srgbClr val="92D050"/>
              </a:fgClr>
              <a:bgClr>
                <a:schemeClr val="bg1"/>
              </a:bgClr>
            </a:patt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52676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EFEAD653-64AA-4B42-81C3-D41025A4D807}"/>
              </a:ext>
            </a:extLst>
          </p:cNvPr>
          <p:cNvSpPr txBox="1"/>
          <p:nvPr/>
        </p:nvSpPr>
        <p:spPr>
          <a:xfrm>
            <a:off x="499790" y="2706209"/>
            <a:ext cx="811430" cy="5078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</a:p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PAVING  </a:t>
            </a:r>
          </a:p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UTILITIES</a:t>
            </a:r>
          </a:p>
        </p:txBody>
      </p:sp>
      <p:sp>
        <p:nvSpPr>
          <p:cNvPr id="8" name="Star: 7 Points 7">
            <a:extLst>
              <a:ext uri="{FF2B5EF4-FFF2-40B4-BE49-F238E27FC236}">
                <a16:creationId xmlns:a16="http://schemas.microsoft.com/office/drawing/2014/main" id="{2C169EC7-51D7-4A7F-ACED-99E19F22FEE6}"/>
              </a:ext>
            </a:extLst>
          </p:cNvPr>
          <p:cNvSpPr/>
          <p:nvPr/>
        </p:nvSpPr>
        <p:spPr>
          <a:xfrm>
            <a:off x="1736647" y="3312761"/>
            <a:ext cx="175260" cy="191452"/>
          </a:xfrm>
          <a:prstGeom prst="star7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BACFDC9-0E2E-4EBD-850C-FE686864D620}"/>
              </a:ext>
            </a:extLst>
          </p:cNvPr>
          <p:cNvGrpSpPr/>
          <p:nvPr/>
        </p:nvGrpSpPr>
        <p:grpSpPr>
          <a:xfrm>
            <a:off x="2751221" y="3312761"/>
            <a:ext cx="2561587" cy="1230048"/>
            <a:chOff x="2751221" y="3312761"/>
            <a:chExt cx="2561587" cy="1230048"/>
          </a:xfrm>
        </p:grpSpPr>
        <p:sp>
          <p:nvSpPr>
            <p:cNvPr id="9" name="Star: 7 Points 8">
              <a:extLst>
                <a:ext uri="{FF2B5EF4-FFF2-40B4-BE49-F238E27FC236}">
                  <a16:creationId xmlns:a16="http://schemas.microsoft.com/office/drawing/2014/main" id="{7A9BAF34-D094-4EA8-86CB-3BC0DADA8AF2}"/>
                </a:ext>
              </a:extLst>
            </p:cNvPr>
            <p:cNvSpPr/>
            <p:nvPr/>
          </p:nvSpPr>
          <p:spPr>
            <a:xfrm>
              <a:off x="5137548" y="3312761"/>
              <a:ext cx="175260" cy="191452"/>
            </a:xfrm>
            <a:prstGeom prst="star7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92D268D-58A9-4095-9B11-285B8E093C0B}"/>
                </a:ext>
              </a:extLst>
            </p:cNvPr>
            <p:cNvGrpSpPr/>
            <p:nvPr/>
          </p:nvGrpSpPr>
          <p:grpSpPr>
            <a:xfrm>
              <a:off x="2751221" y="3557555"/>
              <a:ext cx="2424616" cy="985254"/>
              <a:chOff x="73231" y="992927"/>
              <a:chExt cx="1733284" cy="972385"/>
            </a:xfrm>
          </p:grpSpPr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25E94072-D3E0-45F2-94DC-B63C694BA0E2}"/>
                  </a:ext>
                </a:extLst>
              </p:cNvPr>
              <p:cNvCxnSpPr>
                <a:cxnSpLocks/>
                <a:stCxn id="22" idx="3"/>
              </p:cNvCxnSpPr>
              <p:nvPr/>
            </p:nvCxnSpPr>
            <p:spPr>
              <a:xfrm flipV="1">
                <a:off x="1444269" y="992927"/>
                <a:ext cx="362246" cy="790131"/>
              </a:xfrm>
              <a:prstGeom prst="straightConnector1">
                <a:avLst/>
              </a:prstGeom>
              <a:ln w="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CEEE30F-4F77-437E-A101-F08E629BF247}"/>
                  </a:ext>
                </a:extLst>
              </p:cNvPr>
              <p:cNvSpPr txBox="1"/>
              <p:nvPr/>
            </p:nvSpPr>
            <p:spPr>
              <a:xfrm>
                <a:off x="73231" y="1600804"/>
                <a:ext cx="1371038" cy="36450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HIGH MAST LIGHT POLES, FIRE HYDRANTS</a:t>
                </a:r>
              </a:p>
            </p:txBody>
          </p:sp>
        </p:grpSp>
      </p:grp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FBE4407-F692-4D54-AB86-CA344F3CDDC7}"/>
              </a:ext>
            </a:extLst>
          </p:cNvPr>
          <p:cNvCxnSpPr>
            <a:cxnSpLocks/>
            <a:stCxn id="22" idx="1"/>
            <a:endCxn id="8" idx="2"/>
          </p:cNvCxnSpPr>
          <p:nvPr/>
        </p:nvCxnSpPr>
        <p:spPr>
          <a:xfrm flipH="1" flipV="1">
            <a:off x="1863276" y="3504214"/>
            <a:ext cx="887945" cy="853929"/>
          </a:xfrm>
          <a:prstGeom prst="straightConnector1">
            <a:avLst/>
          </a:prstGeom>
          <a:ln w="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9501074-E0EB-4C3C-A3CB-7F101DBA6EA8}"/>
              </a:ext>
            </a:extLst>
          </p:cNvPr>
          <p:cNvGrpSpPr/>
          <p:nvPr/>
        </p:nvGrpSpPr>
        <p:grpSpPr>
          <a:xfrm>
            <a:off x="5540174" y="3295650"/>
            <a:ext cx="612039" cy="1102745"/>
            <a:chOff x="5551855" y="3290888"/>
            <a:chExt cx="612039" cy="110274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6E79D97-3975-49C0-8A4D-E7B3F64A5669}"/>
                </a:ext>
              </a:extLst>
            </p:cNvPr>
            <p:cNvGrpSpPr/>
            <p:nvPr/>
          </p:nvGrpSpPr>
          <p:grpSpPr>
            <a:xfrm>
              <a:off x="5767387" y="3290888"/>
              <a:ext cx="176213" cy="90487"/>
              <a:chOff x="5767387" y="3290888"/>
              <a:chExt cx="176213" cy="90487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7EEAF145-3385-4EF7-AD0E-F128FBA96F9B}"/>
                  </a:ext>
                </a:extLst>
              </p:cNvPr>
              <p:cNvSpPr/>
              <p:nvPr/>
            </p:nvSpPr>
            <p:spPr>
              <a:xfrm>
                <a:off x="5857875" y="3295650"/>
                <a:ext cx="85725" cy="71438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  <a:alpha val="54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0B0A24BD-1EED-4717-9D79-59114DCBF483}"/>
                  </a:ext>
                </a:extLst>
              </p:cNvPr>
              <p:cNvSpPr/>
              <p:nvPr/>
            </p:nvSpPr>
            <p:spPr>
              <a:xfrm>
                <a:off x="5767387" y="3290888"/>
                <a:ext cx="90488" cy="90487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  <a:alpha val="54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FC34E3A7-9DD0-44EF-9A28-B8202D87DB0B}"/>
                </a:ext>
              </a:extLst>
            </p:cNvPr>
            <p:cNvGrpSpPr/>
            <p:nvPr/>
          </p:nvGrpSpPr>
          <p:grpSpPr>
            <a:xfrm>
              <a:off x="5551855" y="3381375"/>
              <a:ext cx="612039" cy="1012258"/>
              <a:chOff x="1515604" y="754892"/>
              <a:chExt cx="612039" cy="1012258"/>
            </a:xfrm>
          </p:grpSpPr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73E285B7-A786-4107-8E31-63E80EE97BBF}"/>
                  </a:ext>
                </a:extLst>
              </p:cNvPr>
              <p:cNvCxnSpPr>
                <a:cxnSpLocks/>
                <a:stCxn id="30" idx="3"/>
                <a:endCxn id="6" idx="2"/>
              </p:cNvCxnSpPr>
              <p:nvPr/>
            </p:nvCxnSpPr>
            <p:spPr>
              <a:xfrm flipH="1" flipV="1">
                <a:off x="1776380" y="754892"/>
                <a:ext cx="351263" cy="896842"/>
              </a:xfrm>
              <a:prstGeom prst="straightConnector1">
                <a:avLst/>
              </a:prstGeom>
              <a:ln w="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6B9F27B-A829-4EF4-9D9D-9BB9E1EEDA0F}"/>
                  </a:ext>
                </a:extLst>
              </p:cNvPr>
              <p:cNvSpPr txBox="1"/>
              <p:nvPr/>
            </p:nvSpPr>
            <p:spPr>
              <a:xfrm>
                <a:off x="1515604" y="1536318"/>
                <a:ext cx="612039" cy="2308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SSLS</a:t>
                </a:r>
              </a:p>
            </p:txBody>
          </p:sp>
        </p:grp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32EDCC0D-05F5-46B5-A7C3-BF8008793BF7}"/>
              </a:ext>
            </a:extLst>
          </p:cNvPr>
          <p:cNvGrpSpPr/>
          <p:nvPr/>
        </p:nvGrpSpPr>
        <p:grpSpPr>
          <a:xfrm>
            <a:off x="6424670" y="3295650"/>
            <a:ext cx="1362018" cy="1211281"/>
            <a:chOff x="6424670" y="3295650"/>
            <a:chExt cx="1362018" cy="121128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3B74FDB-2505-43ED-BAC7-A5CB4505B3BB}"/>
                </a:ext>
              </a:extLst>
            </p:cNvPr>
            <p:cNvSpPr/>
            <p:nvPr/>
          </p:nvSpPr>
          <p:spPr>
            <a:xfrm>
              <a:off x="6872288" y="3295650"/>
              <a:ext cx="914400" cy="171450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54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DCB6BF9D-577C-4375-9EB3-525FD4DDF1DE}"/>
                </a:ext>
              </a:extLst>
            </p:cNvPr>
            <p:cNvGrpSpPr/>
            <p:nvPr/>
          </p:nvGrpSpPr>
          <p:grpSpPr>
            <a:xfrm>
              <a:off x="6424670" y="3467100"/>
              <a:ext cx="1151699" cy="1039831"/>
              <a:chOff x="1191476" y="1004721"/>
              <a:chExt cx="1151699" cy="1039831"/>
            </a:xfrm>
          </p:grpSpPr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F687B55D-BF1C-4AC9-B6AA-2D6ACE875E42}"/>
                  </a:ext>
                </a:extLst>
              </p:cNvPr>
              <p:cNvCxnSpPr>
                <a:cxnSpLocks/>
                <a:stCxn id="37" idx="3"/>
                <a:endCxn id="4" idx="2"/>
              </p:cNvCxnSpPr>
              <p:nvPr/>
            </p:nvCxnSpPr>
            <p:spPr>
              <a:xfrm flipH="1" flipV="1">
                <a:off x="2096294" y="1004721"/>
                <a:ext cx="246881" cy="855165"/>
              </a:xfrm>
              <a:prstGeom prst="straightConnector1">
                <a:avLst/>
              </a:prstGeom>
              <a:ln w="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521E6CE-14BC-42E0-9798-D6BFBD07E544}"/>
                  </a:ext>
                </a:extLst>
              </p:cNvPr>
              <p:cNvSpPr txBox="1"/>
              <p:nvPr/>
            </p:nvSpPr>
            <p:spPr>
              <a:xfrm>
                <a:off x="1191476" y="1675220"/>
                <a:ext cx="1151699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STEVEDORE SUPPORT BLDG</a:t>
                </a:r>
              </a:p>
            </p:txBody>
          </p: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575BD30-C7E4-4BAB-B6E9-002D1BA30557}"/>
              </a:ext>
            </a:extLst>
          </p:cNvPr>
          <p:cNvGrpSpPr/>
          <p:nvPr/>
        </p:nvGrpSpPr>
        <p:grpSpPr>
          <a:xfrm>
            <a:off x="801052" y="3274378"/>
            <a:ext cx="1273528" cy="1280435"/>
            <a:chOff x="801052" y="3274378"/>
            <a:chExt cx="1273528" cy="1280435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0F13D140-FE4F-4FA0-9079-B77A4DB51FBD}"/>
                </a:ext>
              </a:extLst>
            </p:cNvPr>
            <p:cNvSpPr/>
            <p:nvPr/>
          </p:nvSpPr>
          <p:spPr>
            <a:xfrm>
              <a:off x="801052" y="3274378"/>
              <a:ext cx="329248" cy="246062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54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F4AEBE86-2438-41CA-AFBC-57C0671DC64E}"/>
                </a:ext>
              </a:extLst>
            </p:cNvPr>
            <p:cNvGrpSpPr/>
            <p:nvPr/>
          </p:nvGrpSpPr>
          <p:grpSpPr>
            <a:xfrm>
              <a:off x="965676" y="3447498"/>
              <a:ext cx="1108904" cy="1107315"/>
              <a:chOff x="1392417" y="798335"/>
              <a:chExt cx="1108904" cy="1107315"/>
            </a:xfrm>
          </p:grpSpPr>
          <p:cxnSp>
            <p:nvCxnSpPr>
              <p:cNvPr id="57" name="Straight Arrow Connector 56">
                <a:extLst>
                  <a:ext uri="{FF2B5EF4-FFF2-40B4-BE49-F238E27FC236}">
                    <a16:creationId xmlns:a16="http://schemas.microsoft.com/office/drawing/2014/main" id="{74525F2F-B373-458F-A556-45E871E183DB}"/>
                  </a:ext>
                </a:extLst>
              </p:cNvPr>
              <p:cNvCxnSpPr>
                <a:cxnSpLocks/>
                <a:stCxn id="58" idx="1"/>
                <a:endCxn id="55" idx="2"/>
              </p:cNvCxnSpPr>
              <p:nvPr/>
            </p:nvCxnSpPr>
            <p:spPr>
              <a:xfrm flipH="1" flipV="1">
                <a:off x="1392417" y="798335"/>
                <a:ext cx="123187" cy="922649"/>
              </a:xfrm>
              <a:prstGeom prst="straightConnector1">
                <a:avLst/>
              </a:prstGeom>
              <a:ln w="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D6E9D380-762A-453D-961C-9700E89C8FD9}"/>
                  </a:ext>
                </a:extLst>
              </p:cNvPr>
              <p:cNvSpPr txBox="1"/>
              <p:nvPr/>
            </p:nvSpPr>
            <p:spPr>
              <a:xfrm>
                <a:off x="1515604" y="1536318"/>
                <a:ext cx="985717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ELECTRICAL SUBSTATION</a:t>
                </a:r>
              </a:p>
            </p:txBody>
          </p:sp>
        </p:grp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194A55B6-3B4F-48ED-863A-AFF63371A8FC}"/>
              </a:ext>
            </a:extLst>
          </p:cNvPr>
          <p:cNvGrpSpPr/>
          <p:nvPr/>
        </p:nvGrpSpPr>
        <p:grpSpPr>
          <a:xfrm>
            <a:off x="266700" y="1714500"/>
            <a:ext cx="8496300" cy="784860"/>
            <a:chOff x="266700" y="1714500"/>
            <a:chExt cx="8496300" cy="784860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9254C3DC-C39D-4535-AD3C-0D44C66C8464}"/>
                </a:ext>
              </a:extLst>
            </p:cNvPr>
            <p:cNvGrpSpPr/>
            <p:nvPr/>
          </p:nvGrpSpPr>
          <p:grpSpPr>
            <a:xfrm>
              <a:off x="266700" y="1714500"/>
              <a:ext cx="8496300" cy="784860"/>
              <a:chOff x="266700" y="1714500"/>
              <a:chExt cx="8496300" cy="784860"/>
            </a:xfrm>
          </p:grpSpPr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72DC99D1-775D-417C-987D-DAD244924FE9}"/>
                  </a:ext>
                </a:extLst>
              </p:cNvPr>
              <p:cNvCxnSpPr/>
              <p:nvPr/>
            </p:nvCxnSpPr>
            <p:spPr>
              <a:xfrm flipH="1">
                <a:off x="266700" y="1714500"/>
                <a:ext cx="8496300" cy="0"/>
              </a:xfrm>
              <a:prstGeom prst="line">
                <a:avLst/>
              </a:prstGeom>
              <a:ln w="34925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E3D68111-5245-4751-9DC6-D05E6E98347F}"/>
                  </a:ext>
                </a:extLst>
              </p:cNvPr>
              <p:cNvCxnSpPr/>
              <p:nvPr/>
            </p:nvCxnSpPr>
            <p:spPr>
              <a:xfrm flipH="1">
                <a:off x="266700" y="2499360"/>
                <a:ext cx="8496300" cy="0"/>
              </a:xfrm>
              <a:prstGeom prst="line">
                <a:avLst/>
              </a:prstGeom>
              <a:ln w="34925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F628A2AA-A17D-4E07-8CE4-8270F53A728F}"/>
                </a:ext>
              </a:extLst>
            </p:cNvPr>
            <p:cNvGrpSpPr/>
            <p:nvPr/>
          </p:nvGrpSpPr>
          <p:grpSpPr>
            <a:xfrm>
              <a:off x="6847316" y="1759026"/>
              <a:ext cx="1674287" cy="740334"/>
              <a:chOff x="2788921" y="1724344"/>
              <a:chExt cx="1674287" cy="740334"/>
            </a:xfrm>
          </p:grpSpPr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FC6E3152-42D7-434A-8935-BE4AD9181B22}"/>
                  </a:ext>
                </a:extLst>
              </p:cNvPr>
              <p:cNvGrpSpPr/>
              <p:nvPr/>
            </p:nvGrpSpPr>
            <p:grpSpPr>
              <a:xfrm>
                <a:off x="2788921" y="1724344"/>
                <a:ext cx="1674287" cy="360546"/>
                <a:chOff x="827034" y="1406604"/>
                <a:chExt cx="1674287" cy="360546"/>
              </a:xfrm>
            </p:grpSpPr>
            <p:cxnSp>
              <p:nvCxnSpPr>
                <p:cNvPr id="62" name="Straight Arrow Connector 61">
                  <a:extLst>
                    <a:ext uri="{FF2B5EF4-FFF2-40B4-BE49-F238E27FC236}">
                      <a16:creationId xmlns:a16="http://schemas.microsoft.com/office/drawing/2014/main" id="{B77EC463-AC97-46D5-8361-2B4C42301091}"/>
                    </a:ext>
                  </a:extLst>
                </p:cNvPr>
                <p:cNvCxnSpPr>
                  <a:cxnSpLocks/>
                  <a:stCxn id="63" idx="1"/>
                </p:cNvCxnSpPr>
                <p:nvPr/>
              </p:nvCxnSpPr>
              <p:spPr>
                <a:xfrm flipH="1" flipV="1">
                  <a:off x="827034" y="1406604"/>
                  <a:ext cx="688570" cy="245130"/>
                </a:xfrm>
                <a:prstGeom prst="straightConnector1">
                  <a:avLst/>
                </a:prstGeom>
                <a:ln w="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F682E046-2C08-4C96-8785-3B834A12BB1D}"/>
                    </a:ext>
                  </a:extLst>
                </p:cNvPr>
                <p:cNvSpPr txBox="1"/>
                <p:nvPr/>
              </p:nvSpPr>
              <p:spPr>
                <a:xfrm>
                  <a:off x="1515604" y="1536318"/>
                  <a:ext cx="985717" cy="2308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9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CRANE RAILS</a:t>
                  </a:r>
                </a:p>
              </p:txBody>
            </p:sp>
          </p:grpSp>
          <p:cxnSp>
            <p:nvCxnSpPr>
              <p:cNvPr id="64" name="Straight Arrow Connector 63">
                <a:extLst>
                  <a:ext uri="{FF2B5EF4-FFF2-40B4-BE49-F238E27FC236}">
                    <a16:creationId xmlns:a16="http://schemas.microsoft.com/office/drawing/2014/main" id="{91A690A7-E9A2-4406-B916-D7806BFF72B6}"/>
                  </a:ext>
                </a:extLst>
              </p:cNvPr>
              <p:cNvCxnSpPr>
                <a:cxnSpLocks/>
                <a:stCxn id="63" idx="1"/>
              </p:cNvCxnSpPr>
              <p:nvPr/>
            </p:nvCxnSpPr>
            <p:spPr>
              <a:xfrm flipH="1">
                <a:off x="2948941" y="1969474"/>
                <a:ext cx="528550" cy="495204"/>
              </a:xfrm>
              <a:prstGeom prst="straightConnector1">
                <a:avLst/>
              </a:prstGeom>
              <a:ln w="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68DAC4A4-F543-432B-8EDB-F681AA5854C8}"/>
              </a:ext>
            </a:extLst>
          </p:cNvPr>
          <p:cNvGrpSpPr/>
          <p:nvPr/>
        </p:nvGrpSpPr>
        <p:grpSpPr>
          <a:xfrm>
            <a:off x="22917" y="1640882"/>
            <a:ext cx="230832" cy="2029859"/>
            <a:chOff x="22917" y="1640882"/>
            <a:chExt cx="230832" cy="2029859"/>
          </a:xfrm>
        </p:grpSpPr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147DDAEA-1474-4B53-A46C-450FAC85320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1991" y="1640882"/>
              <a:ext cx="16342" cy="2029859"/>
            </a:xfrm>
            <a:prstGeom prst="straightConnector1">
              <a:avLst/>
            </a:prstGeom>
            <a:ln w="28575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BB9865DD-761F-4879-A1FD-4A2D8C9365BE}"/>
                </a:ext>
              </a:extLst>
            </p:cNvPr>
            <p:cNvSpPr txBox="1"/>
            <p:nvPr/>
          </p:nvSpPr>
          <p:spPr>
            <a:xfrm rot="16200000">
              <a:off x="-92188" y="2718879"/>
              <a:ext cx="461042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latin typeface="Arial" panose="020B0604020202020204" pitchFamily="34" charset="0"/>
                  <a:cs typeface="Arial" panose="020B0604020202020204" pitchFamily="34" charset="0"/>
                </a:rPr>
                <a:t>258’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18585AEB-6AA2-4A9A-920A-9AC2D58E172C}"/>
              </a:ext>
            </a:extLst>
          </p:cNvPr>
          <p:cNvSpPr/>
          <p:nvPr/>
        </p:nvSpPr>
        <p:spPr>
          <a:xfrm>
            <a:off x="266700" y="1562100"/>
            <a:ext cx="8496300" cy="2152710"/>
          </a:xfrm>
          <a:custGeom>
            <a:avLst/>
            <a:gdLst>
              <a:gd name="connsiteX0" fmla="*/ 0 w 8496300"/>
              <a:gd name="connsiteY0" fmla="*/ 0 h 2152710"/>
              <a:gd name="connsiteX1" fmla="*/ 8496300 w 8496300"/>
              <a:gd name="connsiteY1" fmla="*/ 0 h 2152710"/>
              <a:gd name="connsiteX2" fmla="*/ 8496300 w 8496300"/>
              <a:gd name="connsiteY2" fmla="*/ 2152710 h 2152710"/>
              <a:gd name="connsiteX3" fmla="*/ 0 w 8496300"/>
              <a:gd name="connsiteY3" fmla="*/ 2152710 h 2152710"/>
              <a:gd name="connsiteX4" fmla="*/ 0 w 8496300"/>
              <a:gd name="connsiteY4" fmla="*/ 0 h 2152710"/>
              <a:gd name="connsiteX0" fmla="*/ 19050 w 8515350"/>
              <a:gd name="connsiteY0" fmla="*/ 0 h 2171700"/>
              <a:gd name="connsiteX1" fmla="*/ 8515350 w 8515350"/>
              <a:gd name="connsiteY1" fmla="*/ 0 h 2171700"/>
              <a:gd name="connsiteX2" fmla="*/ 8515350 w 8515350"/>
              <a:gd name="connsiteY2" fmla="*/ 2152710 h 2171700"/>
              <a:gd name="connsiteX3" fmla="*/ 19050 w 8515350"/>
              <a:gd name="connsiteY3" fmla="*/ 2152710 h 2171700"/>
              <a:gd name="connsiteX4" fmla="*/ 0 w 8515350"/>
              <a:gd name="connsiteY4" fmla="*/ 2171700 h 2171700"/>
              <a:gd name="connsiteX5" fmla="*/ 19050 w 8515350"/>
              <a:gd name="connsiteY5" fmla="*/ 0 h 2171700"/>
              <a:gd name="connsiteX0" fmla="*/ 47625 w 8543925"/>
              <a:gd name="connsiteY0" fmla="*/ 0 h 2152710"/>
              <a:gd name="connsiteX1" fmla="*/ 8543925 w 8543925"/>
              <a:gd name="connsiteY1" fmla="*/ 0 h 2152710"/>
              <a:gd name="connsiteX2" fmla="*/ 8543925 w 8543925"/>
              <a:gd name="connsiteY2" fmla="*/ 2152710 h 2152710"/>
              <a:gd name="connsiteX3" fmla="*/ 47625 w 8543925"/>
              <a:gd name="connsiteY3" fmla="*/ 2152710 h 2152710"/>
              <a:gd name="connsiteX4" fmla="*/ 0 w 8543925"/>
              <a:gd name="connsiteY4" fmla="*/ 1019175 h 2152710"/>
              <a:gd name="connsiteX5" fmla="*/ 47625 w 8543925"/>
              <a:gd name="connsiteY5" fmla="*/ 0 h 2152710"/>
              <a:gd name="connsiteX0" fmla="*/ 0 w 8496300"/>
              <a:gd name="connsiteY0" fmla="*/ 0 h 2152710"/>
              <a:gd name="connsiteX1" fmla="*/ 8496300 w 8496300"/>
              <a:gd name="connsiteY1" fmla="*/ 0 h 2152710"/>
              <a:gd name="connsiteX2" fmla="*/ 8496300 w 8496300"/>
              <a:gd name="connsiteY2" fmla="*/ 2152710 h 2152710"/>
              <a:gd name="connsiteX3" fmla="*/ 0 w 8496300"/>
              <a:gd name="connsiteY3" fmla="*/ 2152710 h 2152710"/>
              <a:gd name="connsiteX4" fmla="*/ 0 w 8496300"/>
              <a:gd name="connsiteY4" fmla="*/ 1028700 h 2152710"/>
              <a:gd name="connsiteX5" fmla="*/ 0 w 8496300"/>
              <a:gd name="connsiteY5" fmla="*/ 0 h 2152710"/>
              <a:gd name="connsiteX0" fmla="*/ 0 w 8496300"/>
              <a:gd name="connsiteY0" fmla="*/ 0 h 2171700"/>
              <a:gd name="connsiteX1" fmla="*/ 8496300 w 8496300"/>
              <a:gd name="connsiteY1" fmla="*/ 0 h 2171700"/>
              <a:gd name="connsiteX2" fmla="*/ 8496300 w 8496300"/>
              <a:gd name="connsiteY2" fmla="*/ 2152710 h 2171700"/>
              <a:gd name="connsiteX3" fmla="*/ 0 w 8496300"/>
              <a:gd name="connsiteY3" fmla="*/ 2152710 h 2171700"/>
              <a:gd name="connsiteX4" fmla="*/ 0 w 8496300"/>
              <a:gd name="connsiteY4" fmla="*/ 2171700 h 2171700"/>
              <a:gd name="connsiteX5" fmla="*/ 0 w 8496300"/>
              <a:gd name="connsiteY5" fmla="*/ 1028700 h 2171700"/>
              <a:gd name="connsiteX6" fmla="*/ 0 w 8496300"/>
              <a:gd name="connsiteY6" fmla="*/ 0 h 2171700"/>
              <a:gd name="connsiteX0" fmla="*/ 0 w 8496300"/>
              <a:gd name="connsiteY0" fmla="*/ 0 h 2152710"/>
              <a:gd name="connsiteX1" fmla="*/ 8496300 w 8496300"/>
              <a:gd name="connsiteY1" fmla="*/ 0 h 2152710"/>
              <a:gd name="connsiteX2" fmla="*/ 8496300 w 8496300"/>
              <a:gd name="connsiteY2" fmla="*/ 2152710 h 2152710"/>
              <a:gd name="connsiteX3" fmla="*/ 0 w 8496300"/>
              <a:gd name="connsiteY3" fmla="*/ 2152710 h 2152710"/>
              <a:gd name="connsiteX4" fmla="*/ 3114675 w 8496300"/>
              <a:gd name="connsiteY4" fmla="*/ 1000125 h 2152710"/>
              <a:gd name="connsiteX5" fmla="*/ 0 w 8496300"/>
              <a:gd name="connsiteY5" fmla="*/ 1028700 h 2152710"/>
              <a:gd name="connsiteX6" fmla="*/ 0 w 8496300"/>
              <a:gd name="connsiteY6" fmla="*/ 0 h 2152710"/>
              <a:gd name="connsiteX0" fmla="*/ 0 w 8496300"/>
              <a:gd name="connsiteY0" fmla="*/ 0 h 2152710"/>
              <a:gd name="connsiteX1" fmla="*/ 8496300 w 8496300"/>
              <a:gd name="connsiteY1" fmla="*/ 0 h 2152710"/>
              <a:gd name="connsiteX2" fmla="*/ 8496300 w 8496300"/>
              <a:gd name="connsiteY2" fmla="*/ 2152710 h 2152710"/>
              <a:gd name="connsiteX3" fmla="*/ 3095625 w 8496300"/>
              <a:gd name="connsiteY3" fmla="*/ 2114610 h 2152710"/>
              <a:gd name="connsiteX4" fmla="*/ 3114675 w 8496300"/>
              <a:gd name="connsiteY4" fmla="*/ 1000125 h 2152710"/>
              <a:gd name="connsiteX5" fmla="*/ 0 w 8496300"/>
              <a:gd name="connsiteY5" fmla="*/ 1028700 h 2152710"/>
              <a:gd name="connsiteX6" fmla="*/ 0 w 8496300"/>
              <a:gd name="connsiteY6" fmla="*/ 0 h 2152710"/>
              <a:gd name="connsiteX0" fmla="*/ 0 w 8496300"/>
              <a:gd name="connsiteY0" fmla="*/ 0 h 2152710"/>
              <a:gd name="connsiteX1" fmla="*/ 8496300 w 8496300"/>
              <a:gd name="connsiteY1" fmla="*/ 0 h 2152710"/>
              <a:gd name="connsiteX2" fmla="*/ 8496300 w 8496300"/>
              <a:gd name="connsiteY2" fmla="*/ 2152710 h 2152710"/>
              <a:gd name="connsiteX3" fmla="*/ 3095625 w 8496300"/>
              <a:gd name="connsiteY3" fmla="*/ 2114610 h 2152710"/>
              <a:gd name="connsiteX4" fmla="*/ 3086100 w 8496300"/>
              <a:gd name="connsiteY4" fmla="*/ 1057275 h 2152710"/>
              <a:gd name="connsiteX5" fmla="*/ 0 w 8496300"/>
              <a:gd name="connsiteY5" fmla="*/ 1028700 h 2152710"/>
              <a:gd name="connsiteX6" fmla="*/ 0 w 8496300"/>
              <a:gd name="connsiteY6" fmla="*/ 0 h 2152710"/>
              <a:gd name="connsiteX0" fmla="*/ 0 w 8496300"/>
              <a:gd name="connsiteY0" fmla="*/ 0 h 2152710"/>
              <a:gd name="connsiteX1" fmla="*/ 8496300 w 8496300"/>
              <a:gd name="connsiteY1" fmla="*/ 0 h 2152710"/>
              <a:gd name="connsiteX2" fmla="*/ 8496300 w 8496300"/>
              <a:gd name="connsiteY2" fmla="*/ 2152710 h 2152710"/>
              <a:gd name="connsiteX3" fmla="*/ 3095625 w 8496300"/>
              <a:gd name="connsiteY3" fmla="*/ 2114610 h 2152710"/>
              <a:gd name="connsiteX4" fmla="*/ 3114675 w 8496300"/>
              <a:gd name="connsiteY4" fmla="*/ 1038225 h 2152710"/>
              <a:gd name="connsiteX5" fmla="*/ 0 w 8496300"/>
              <a:gd name="connsiteY5" fmla="*/ 1028700 h 2152710"/>
              <a:gd name="connsiteX6" fmla="*/ 0 w 8496300"/>
              <a:gd name="connsiteY6" fmla="*/ 0 h 2152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96300" h="2152710">
                <a:moveTo>
                  <a:pt x="0" y="0"/>
                </a:moveTo>
                <a:lnTo>
                  <a:pt x="8496300" y="0"/>
                </a:lnTo>
                <a:lnTo>
                  <a:pt x="8496300" y="2152710"/>
                </a:lnTo>
                <a:lnTo>
                  <a:pt x="3095625" y="2114610"/>
                </a:lnTo>
                <a:lnTo>
                  <a:pt x="3114675" y="1038225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noFill/>
          <a:ln w="79375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98D412-BC17-4048-BBA3-6A7A10D98E49}"/>
              </a:ext>
            </a:extLst>
          </p:cNvPr>
          <p:cNvSpPr txBox="1"/>
          <p:nvPr/>
        </p:nvSpPr>
        <p:spPr>
          <a:xfrm>
            <a:off x="4559585" y="2524777"/>
            <a:ext cx="16078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PHASE 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0BA4A41-00DD-4E1C-BD2E-45EBB7FCF6D3}"/>
              </a:ext>
            </a:extLst>
          </p:cNvPr>
          <p:cNvSpPr txBox="1"/>
          <p:nvPr/>
        </p:nvSpPr>
        <p:spPr>
          <a:xfrm>
            <a:off x="1439587" y="2606049"/>
            <a:ext cx="16078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PHASE 2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4DED1E0-97FA-4FF0-8DCC-64F08A753C5C}"/>
              </a:ext>
            </a:extLst>
          </p:cNvPr>
          <p:cNvSpPr txBox="1"/>
          <p:nvPr/>
        </p:nvSpPr>
        <p:spPr>
          <a:xfrm>
            <a:off x="6439440" y="2601721"/>
            <a:ext cx="811430" cy="5078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</a:p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PAVING  </a:t>
            </a:r>
          </a:p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UTILITIES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56CBBF5-84A2-4642-A51F-13E5F3184729}"/>
              </a:ext>
            </a:extLst>
          </p:cNvPr>
          <p:cNvCxnSpPr>
            <a:cxnSpLocks/>
          </p:cNvCxnSpPr>
          <p:nvPr/>
        </p:nvCxnSpPr>
        <p:spPr>
          <a:xfrm flipH="1">
            <a:off x="3942272" y="3504213"/>
            <a:ext cx="4820728" cy="16227"/>
          </a:xfrm>
          <a:prstGeom prst="line">
            <a:avLst/>
          </a:prstGeom>
          <a:ln w="3810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C5B101F-23C6-4D41-ADE1-956C8912FC08}"/>
              </a:ext>
            </a:extLst>
          </p:cNvPr>
          <p:cNvGrpSpPr/>
          <p:nvPr/>
        </p:nvGrpSpPr>
        <p:grpSpPr>
          <a:xfrm>
            <a:off x="335633" y="3408448"/>
            <a:ext cx="5204541" cy="3149503"/>
            <a:chOff x="335633" y="3408448"/>
            <a:chExt cx="5204541" cy="3149503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FDDC1DB-886C-4A91-9B29-B0B8606D0AF3}"/>
                </a:ext>
              </a:extLst>
            </p:cNvPr>
            <p:cNvSpPr txBox="1"/>
            <p:nvPr/>
          </p:nvSpPr>
          <p:spPr>
            <a:xfrm>
              <a:off x="335633" y="5850065"/>
              <a:ext cx="4457700" cy="707886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PHASE 2: Commences after 75% of </a:t>
              </a:r>
            </a:p>
            <a:p>
              <a:r>
                <a:rPr lang="en-US" sz="2000" b="1" dirty="0"/>
                <a:t>Primary Duct bank is complete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B8E0D907-054A-4840-B1A3-57587729BF0B}"/>
                </a:ext>
              </a:extLst>
            </p:cNvPr>
            <p:cNvCxnSpPr>
              <a:stCxn id="43" idx="3"/>
            </p:cNvCxnSpPr>
            <p:nvPr/>
          </p:nvCxnSpPr>
          <p:spPr>
            <a:xfrm flipV="1">
              <a:off x="4793333" y="3520440"/>
              <a:ext cx="746841" cy="2683568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04BD9DD-7E5F-46E9-B217-9D4A42513B7C}"/>
                </a:ext>
              </a:extLst>
            </p:cNvPr>
            <p:cNvSpPr/>
            <p:nvPr/>
          </p:nvSpPr>
          <p:spPr>
            <a:xfrm>
              <a:off x="4002657" y="3408448"/>
              <a:ext cx="506730" cy="246062"/>
            </a:xfrm>
            <a:prstGeom prst="rect">
              <a:avLst/>
            </a:prstGeom>
            <a:solidFill>
              <a:srgbClr val="FF0000">
                <a:alpha val="34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448973E2-AD0D-4A82-AA39-8CB2894CAF4E}"/>
              </a:ext>
            </a:extLst>
          </p:cNvPr>
          <p:cNvCxnSpPr>
            <a:cxnSpLocks/>
          </p:cNvCxnSpPr>
          <p:nvPr/>
        </p:nvCxnSpPr>
        <p:spPr>
          <a:xfrm flipH="1" flipV="1">
            <a:off x="266700" y="3511736"/>
            <a:ext cx="3605569" cy="6985"/>
          </a:xfrm>
          <a:prstGeom prst="line">
            <a:avLst/>
          </a:prstGeom>
          <a:ln w="3810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4937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939338" y="1187450"/>
            <a:ext cx="8204662" cy="4141788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dirty="0"/>
              <a:t>General Scope of Services – Major Elements</a:t>
            </a:r>
          </a:p>
          <a:p>
            <a:pPr marL="0" indent="0">
              <a:buNone/>
            </a:pPr>
            <a:endParaRPr lang="en-US" sz="8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3A513F1-110E-4E9D-88C0-537EB1783386}"/>
              </a:ext>
            </a:extLst>
          </p:cNvPr>
          <p:cNvSpPr txBox="1">
            <a:spLocks/>
          </p:cNvSpPr>
          <p:nvPr/>
        </p:nvSpPr>
        <p:spPr>
          <a:xfrm>
            <a:off x="939338" y="4346398"/>
            <a:ext cx="8359688" cy="153268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/>
              <a:t>Dredging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Removal of a 10’ wide swath at the face of the wharf to -50.5 MLLW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Disposal of spoils to Spillman Island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85E622A-C30A-40AD-A98D-D8EC6D354066}"/>
              </a:ext>
            </a:extLst>
          </p:cNvPr>
          <p:cNvSpPr txBox="1">
            <a:spLocks/>
          </p:cNvSpPr>
          <p:nvPr/>
        </p:nvSpPr>
        <p:spPr>
          <a:xfrm>
            <a:off x="939338" y="1837544"/>
            <a:ext cx="8359688" cy="153268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/>
              <a:t>Demolition 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Demolition of the forward 25’ of wharf structure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Removal of the wharf deck pavement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Removal of the 50’ gage crane rail system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Demolition of Amenities Building and Electrical Shop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Yard pavement of approx. 150’ behind the bulkhead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016C92-5AAF-43AA-92B0-249DF56C9A38}"/>
              </a:ext>
            </a:extLst>
          </p:cNvPr>
          <p:cNvSpPr txBox="1"/>
          <p:nvPr/>
        </p:nvSpPr>
        <p:spPr>
          <a:xfrm>
            <a:off x="390348" y="6451239"/>
            <a:ext cx="85936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Waterside &amp; Landside - Demolition/Dredge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F5E2006-AE8C-4F18-BF1B-9F781609BFBF}"/>
              </a:ext>
            </a:extLst>
          </p:cNvPr>
          <p:cNvSpPr txBox="1">
            <a:spLocks/>
          </p:cNvSpPr>
          <p:nvPr/>
        </p:nvSpPr>
        <p:spPr>
          <a:xfrm>
            <a:off x="525294" y="365125"/>
            <a:ext cx="7461115" cy="82232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800" dirty="0">
                <a:solidFill>
                  <a:prstClr val="black"/>
                </a:solidFill>
              </a:rPr>
              <a:t>REHABILITATION OF WHARF 3, CONSTRUCTION OF ELECTRICAL  INFRASTRUCTURE  AND  LASH DOCK DEMOLITION AT  BCT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572319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2613DC7-FD24-4E39-BEB1-7BC18C110691}"/>
              </a:ext>
            </a:extLst>
          </p:cNvPr>
          <p:cNvSpPr/>
          <p:nvPr/>
        </p:nvSpPr>
        <p:spPr>
          <a:xfrm>
            <a:off x="3615655" y="2308070"/>
            <a:ext cx="147396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C7D6A4E-668F-41EC-936F-8385CB109DFE}"/>
              </a:ext>
            </a:extLst>
          </p:cNvPr>
          <p:cNvSpPr/>
          <p:nvPr/>
        </p:nvSpPr>
        <p:spPr>
          <a:xfrm>
            <a:off x="6779668" y="2328935"/>
            <a:ext cx="147396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2E587B0-548F-4F7F-9C70-CDD6FB780700}"/>
              </a:ext>
            </a:extLst>
          </p:cNvPr>
          <p:cNvSpPr/>
          <p:nvPr/>
        </p:nvSpPr>
        <p:spPr>
          <a:xfrm>
            <a:off x="635000" y="2006600"/>
            <a:ext cx="2280456" cy="3014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C65FEDE-FF37-41A2-8098-2E2B52E39609}"/>
              </a:ext>
            </a:extLst>
          </p:cNvPr>
          <p:cNvSpPr/>
          <p:nvPr/>
        </p:nvSpPr>
        <p:spPr>
          <a:xfrm>
            <a:off x="721453" y="1771650"/>
            <a:ext cx="1443897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FCA82D2-2538-4988-BB51-20F5956CC637}"/>
              </a:ext>
            </a:extLst>
          </p:cNvPr>
          <p:cNvCxnSpPr>
            <a:cxnSpLocks/>
          </p:cNvCxnSpPr>
          <p:nvPr/>
        </p:nvCxnSpPr>
        <p:spPr>
          <a:xfrm>
            <a:off x="1987550" y="1689100"/>
            <a:ext cx="234950" cy="618970"/>
          </a:xfrm>
          <a:prstGeom prst="straightConnector1">
            <a:avLst/>
          </a:prstGeom>
          <a:ln w="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6DEADDE-02D3-4895-A4AE-D4B7A99F2DC5}"/>
              </a:ext>
            </a:extLst>
          </p:cNvPr>
          <p:cNvSpPr txBox="1"/>
          <p:nvPr/>
        </p:nvSpPr>
        <p:spPr>
          <a:xfrm>
            <a:off x="182880" y="6422390"/>
            <a:ext cx="4610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Waterside - Demolition/Dredge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3346A68-DD67-46B5-8F02-BEFECC9303A1}"/>
              </a:ext>
            </a:extLst>
          </p:cNvPr>
          <p:cNvCxnSpPr>
            <a:cxnSpLocks/>
          </p:cNvCxnSpPr>
          <p:nvPr/>
        </p:nvCxnSpPr>
        <p:spPr>
          <a:xfrm flipH="1" flipV="1">
            <a:off x="7660836" y="3919685"/>
            <a:ext cx="168714" cy="157015"/>
          </a:xfrm>
          <a:prstGeom prst="straightConnector1">
            <a:avLst/>
          </a:prstGeom>
          <a:ln w="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969D830-DB0E-4D51-9868-CE90D1D80F10}"/>
              </a:ext>
            </a:extLst>
          </p:cNvPr>
          <p:cNvSpPr txBox="1"/>
          <p:nvPr/>
        </p:nvSpPr>
        <p:spPr>
          <a:xfrm>
            <a:off x="7829550" y="3947857"/>
            <a:ext cx="93726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REMOVE FENDER SYSTEM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D935351-C5E5-44DF-A7DF-475D07C36F89}"/>
              </a:ext>
            </a:extLst>
          </p:cNvPr>
          <p:cNvSpPr txBox="1"/>
          <p:nvPr/>
        </p:nvSpPr>
        <p:spPr>
          <a:xfrm>
            <a:off x="7971350" y="1911797"/>
            <a:ext cx="9372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REMOVE FORWARD PORTION OF WHARF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9371784-103F-4CDA-9F51-385E96CD1EA0}"/>
              </a:ext>
            </a:extLst>
          </p:cNvPr>
          <p:cNvCxnSpPr>
            <a:cxnSpLocks/>
          </p:cNvCxnSpPr>
          <p:nvPr/>
        </p:nvCxnSpPr>
        <p:spPr>
          <a:xfrm flipH="1">
            <a:off x="7461642" y="2006600"/>
            <a:ext cx="590159" cy="243828"/>
          </a:xfrm>
          <a:prstGeom prst="straightConnector1">
            <a:avLst/>
          </a:prstGeom>
          <a:ln w="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35032C22-04BE-43D0-90D3-5B7F85E2CE22}"/>
              </a:ext>
            </a:extLst>
          </p:cNvPr>
          <p:cNvSpPr txBox="1"/>
          <p:nvPr/>
        </p:nvSpPr>
        <p:spPr>
          <a:xfrm>
            <a:off x="842617" y="1712666"/>
            <a:ext cx="9372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REMOVE BASE &amp; PAVEMENT</a:t>
            </a:r>
          </a:p>
          <a:p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63C2292-E710-411B-A1F8-0A5FB2F3AF00}"/>
              </a:ext>
            </a:extLst>
          </p:cNvPr>
          <p:cNvSpPr txBox="1"/>
          <p:nvPr/>
        </p:nvSpPr>
        <p:spPr>
          <a:xfrm>
            <a:off x="7971350" y="5564413"/>
            <a:ext cx="937260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dirty="0"/>
              <a:t>10’ DREDGE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00601A6-4A8E-4FA6-82F8-B141B1A3A4C2}"/>
              </a:ext>
            </a:extLst>
          </p:cNvPr>
          <p:cNvSpPr txBox="1"/>
          <p:nvPr/>
        </p:nvSpPr>
        <p:spPr>
          <a:xfrm>
            <a:off x="6278064" y="6045436"/>
            <a:ext cx="115060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dirty="0"/>
              <a:t>DREDGE</a:t>
            </a:r>
          </a:p>
          <a:p>
            <a:r>
              <a:rPr lang="en-US" sz="900" dirty="0"/>
              <a:t>TO -50.5 MLLW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3B8B704-BFB4-4588-8279-0C6260A03931}"/>
              </a:ext>
            </a:extLst>
          </p:cNvPr>
          <p:cNvCxnSpPr>
            <a:cxnSpLocks/>
          </p:cNvCxnSpPr>
          <p:nvPr/>
        </p:nvCxnSpPr>
        <p:spPr>
          <a:xfrm flipV="1">
            <a:off x="7231380" y="6105457"/>
            <a:ext cx="465212" cy="171519"/>
          </a:xfrm>
          <a:prstGeom prst="straightConnector1">
            <a:avLst/>
          </a:prstGeom>
          <a:ln w="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le 1">
            <a:extLst>
              <a:ext uri="{FF2B5EF4-FFF2-40B4-BE49-F238E27FC236}">
                <a16:creationId xmlns:a16="http://schemas.microsoft.com/office/drawing/2014/main" id="{7225CDF0-AE09-4E95-8E73-020FE152CA05}"/>
              </a:ext>
            </a:extLst>
          </p:cNvPr>
          <p:cNvSpPr txBox="1">
            <a:spLocks/>
          </p:cNvSpPr>
          <p:nvPr/>
        </p:nvSpPr>
        <p:spPr>
          <a:xfrm>
            <a:off x="939338" y="365125"/>
            <a:ext cx="6361575" cy="822325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700" dirty="0"/>
              <a:t> </a:t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F15944C-CF60-46A0-A8CB-66168CBB4EF1}"/>
              </a:ext>
            </a:extLst>
          </p:cNvPr>
          <p:cNvSpPr/>
          <p:nvPr/>
        </p:nvSpPr>
        <p:spPr>
          <a:xfrm>
            <a:off x="5759343" y="2303908"/>
            <a:ext cx="1830218" cy="355513"/>
          </a:xfrm>
          <a:custGeom>
            <a:avLst/>
            <a:gdLst>
              <a:gd name="connsiteX0" fmla="*/ 0 w 1890272"/>
              <a:gd name="connsiteY0" fmla="*/ 192101 h 330414"/>
              <a:gd name="connsiteX1" fmla="*/ 184417 w 1890272"/>
              <a:gd name="connsiteY1" fmla="*/ 199785 h 330414"/>
              <a:gd name="connsiteX2" fmla="*/ 184417 w 1890272"/>
              <a:gd name="connsiteY2" fmla="*/ 0 h 330414"/>
              <a:gd name="connsiteX3" fmla="*/ 1644383 w 1890272"/>
              <a:gd name="connsiteY3" fmla="*/ 0 h 330414"/>
              <a:gd name="connsiteX4" fmla="*/ 1659751 w 1890272"/>
              <a:gd name="connsiteY4" fmla="*/ 215153 h 330414"/>
              <a:gd name="connsiteX5" fmla="*/ 1805748 w 1890272"/>
              <a:gd name="connsiteY5" fmla="*/ 215153 h 330414"/>
              <a:gd name="connsiteX6" fmla="*/ 1821116 w 1890272"/>
              <a:gd name="connsiteY6" fmla="*/ 276625 h 330414"/>
              <a:gd name="connsiteX7" fmla="*/ 1890272 w 1890272"/>
              <a:gd name="connsiteY7" fmla="*/ 284309 h 330414"/>
              <a:gd name="connsiteX8" fmla="*/ 15368 w 1890272"/>
              <a:gd name="connsiteY8" fmla="*/ 330414 h 330414"/>
              <a:gd name="connsiteX9" fmla="*/ 0 w 1890272"/>
              <a:gd name="connsiteY9" fmla="*/ 192101 h 330414"/>
              <a:gd name="connsiteX0" fmla="*/ 0 w 1890272"/>
              <a:gd name="connsiteY0" fmla="*/ 192101 h 338537"/>
              <a:gd name="connsiteX1" fmla="*/ 184417 w 1890272"/>
              <a:gd name="connsiteY1" fmla="*/ 199785 h 338537"/>
              <a:gd name="connsiteX2" fmla="*/ 184417 w 1890272"/>
              <a:gd name="connsiteY2" fmla="*/ 0 h 338537"/>
              <a:gd name="connsiteX3" fmla="*/ 1644383 w 1890272"/>
              <a:gd name="connsiteY3" fmla="*/ 0 h 338537"/>
              <a:gd name="connsiteX4" fmla="*/ 1659751 w 1890272"/>
              <a:gd name="connsiteY4" fmla="*/ 215153 h 338537"/>
              <a:gd name="connsiteX5" fmla="*/ 1805748 w 1890272"/>
              <a:gd name="connsiteY5" fmla="*/ 215153 h 338537"/>
              <a:gd name="connsiteX6" fmla="*/ 1825878 w 1890272"/>
              <a:gd name="connsiteY6" fmla="*/ 338537 h 338537"/>
              <a:gd name="connsiteX7" fmla="*/ 1890272 w 1890272"/>
              <a:gd name="connsiteY7" fmla="*/ 284309 h 338537"/>
              <a:gd name="connsiteX8" fmla="*/ 15368 w 1890272"/>
              <a:gd name="connsiteY8" fmla="*/ 330414 h 338537"/>
              <a:gd name="connsiteX9" fmla="*/ 0 w 1890272"/>
              <a:gd name="connsiteY9" fmla="*/ 192101 h 338537"/>
              <a:gd name="connsiteX0" fmla="*/ 0 w 1890272"/>
              <a:gd name="connsiteY0" fmla="*/ 192101 h 338875"/>
              <a:gd name="connsiteX1" fmla="*/ 184417 w 1890272"/>
              <a:gd name="connsiteY1" fmla="*/ 199785 h 338875"/>
              <a:gd name="connsiteX2" fmla="*/ 184417 w 1890272"/>
              <a:gd name="connsiteY2" fmla="*/ 0 h 338875"/>
              <a:gd name="connsiteX3" fmla="*/ 1644383 w 1890272"/>
              <a:gd name="connsiteY3" fmla="*/ 0 h 338875"/>
              <a:gd name="connsiteX4" fmla="*/ 1659751 w 1890272"/>
              <a:gd name="connsiteY4" fmla="*/ 215153 h 338875"/>
              <a:gd name="connsiteX5" fmla="*/ 1805748 w 1890272"/>
              <a:gd name="connsiteY5" fmla="*/ 215153 h 338875"/>
              <a:gd name="connsiteX6" fmla="*/ 1825878 w 1890272"/>
              <a:gd name="connsiteY6" fmla="*/ 338537 h 338875"/>
              <a:gd name="connsiteX7" fmla="*/ 1890272 w 1890272"/>
              <a:gd name="connsiteY7" fmla="*/ 284309 h 338875"/>
              <a:gd name="connsiteX8" fmla="*/ 15368 w 1890272"/>
              <a:gd name="connsiteY8" fmla="*/ 330414 h 338875"/>
              <a:gd name="connsiteX9" fmla="*/ 0 w 1890272"/>
              <a:gd name="connsiteY9" fmla="*/ 192101 h 338875"/>
              <a:gd name="connsiteX0" fmla="*/ 0 w 1826202"/>
              <a:gd name="connsiteY0" fmla="*/ 192101 h 341459"/>
              <a:gd name="connsiteX1" fmla="*/ 184417 w 1826202"/>
              <a:gd name="connsiteY1" fmla="*/ 199785 h 341459"/>
              <a:gd name="connsiteX2" fmla="*/ 184417 w 1826202"/>
              <a:gd name="connsiteY2" fmla="*/ 0 h 341459"/>
              <a:gd name="connsiteX3" fmla="*/ 1644383 w 1826202"/>
              <a:gd name="connsiteY3" fmla="*/ 0 h 341459"/>
              <a:gd name="connsiteX4" fmla="*/ 1659751 w 1826202"/>
              <a:gd name="connsiteY4" fmla="*/ 215153 h 341459"/>
              <a:gd name="connsiteX5" fmla="*/ 1805748 w 1826202"/>
              <a:gd name="connsiteY5" fmla="*/ 215153 h 341459"/>
              <a:gd name="connsiteX6" fmla="*/ 1825878 w 1826202"/>
              <a:gd name="connsiteY6" fmla="*/ 338537 h 341459"/>
              <a:gd name="connsiteX7" fmla="*/ 1823597 w 1826202"/>
              <a:gd name="connsiteY7" fmla="*/ 341459 h 341459"/>
              <a:gd name="connsiteX8" fmla="*/ 15368 w 1826202"/>
              <a:gd name="connsiteY8" fmla="*/ 330414 h 341459"/>
              <a:gd name="connsiteX9" fmla="*/ 0 w 1826202"/>
              <a:gd name="connsiteY9" fmla="*/ 192101 h 341459"/>
              <a:gd name="connsiteX0" fmla="*/ 0 w 1826202"/>
              <a:gd name="connsiteY0" fmla="*/ 192101 h 338875"/>
              <a:gd name="connsiteX1" fmla="*/ 184417 w 1826202"/>
              <a:gd name="connsiteY1" fmla="*/ 199785 h 338875"/>
              <a:gd name="connsiteX2" fmla="*/ 184417 w 1826202"/>
              <a:gd name="connsiteY2" fmla="*/ 0 h 338875"/>
              <a:gd name="connsiteX3" fmla="*/ 1644383 w 1826202"/>
              <a:gd name="connsiteY3" fmla="*/ 0 h 338875"/>
              <a:gd name="connsiteX4" fmla="*/ 1659751 w 1826202"/>
              <a:gd name="connsiteY4" fmla="*/ 215153 h 338875"/>
              <a:gd name="connsiteX5" fmla="*/ 1805748 w 1826202"/>
              <a:gd name="connsiteY5" fmla="*/ 215153 h 338875"/>
              <a:gd name="connsiteX6" fmla="*/ 1825878 w 1826202"/>
              <a:gd name="connsiteY6" fmla="*/ 338537 h 338875"/>
              <a:gd name="connsiteX7" fmla="*/ 1804547 w 1826202"/>
              <a:gd name="connsiteY7" fmla="*/ 317646 h 338875"/>
              <a:gd name="connsiteX8" fmla="*/ 15368 w 1826202"/>
              <a:gd name="connsiteY8" fmla="*/ 330414 h 338875"/>
              <a:gd name="connsiteX9" fmla="*/ 0 w 1826202"/>
              <a:gd name="connsiteY9" fmla="*/ 192101 h 338875"/>
              <a:gd name="connsiteX0" fmla="*/ 0 w 1826536"/>
              <a:gd name="connsiteY0" fmla="*/ 192101 h 338844"/>
              <a:gd name="connsiteX1" fmla="*/ 184417 w 1826536"/>
              <a:gd name="connsiteY1" fmla="*/ 199785 h 338844"/>
              <a:gd name="connsiteX2" fmla="*/ 184417 w 1826536"/>
              <a:gd name="connsiteY2" fmla="*/ 0 h 338844"/>
              <a:gd name="connsiteX3" fmla="*/ 1644383 w 1826536"/>
              <a:gd name="connsiteY3" fmla="*/ 0 h 338844"/>
              <a:gd name="connsiteX4" fmla="*/ 1659751 w 1826536"/>
              <a:gd name="connsiteY4" fmla="*/ 215153 h 338844"/>
              <a:gd name="connsiteX5" fmla="*/ 1815273 w 1826536"/>
              <a:gd name="connsiteY5" fmla="*/ 205628 h 338844"/>
              <a:gd name="connsiteX6" fmla="*/ 1825878 w 1826536"/>
              <a:gd name="connsiteY6" fmla="*/ 338537 h 338844"/>
              <a:gd name="connsiteX7" fmla="*/ 1804547 w 1826536"/>
              <a:gd name="connsiteY7" fmla="*/ 317646 h 338844"/>
              <a:gd name="connsiteX8" fmla="*/ 15368 w 1826536"/>
              <a:gd name="connsiteY8" fmla="*/ 330414 h 338844"/>
              <a:gd name="connsiteX9" fmla="*/ 0 w 1826536"/>
              <a:gd name="connsiteY9" fmla="*/ 192101 h 338844"/>
              <a:gd name="connsiteX0" fmla="*/ 0 w 1826536"/>
              <a:gd name="connsiteY0" fmla="*/ 192101 h 338844"/>
              <a:gd name="connsiteX1" fmla="*/ 184417 w 1826536"/>
              <a:gd name="connsiteY1" fmla="*/ 199785 h 338844"/>
              <a:gd name="connsiteX2" fmla="*/ 184417 w 1826536"/>
              <a:gd name="connsiteY2" fmla="*/ 0 h 338844"/>
              <a:gd name="connsiteX3" fmla="*/ 1644383 w 1826536"/>
              <a:gd name="connsiteY3" fmla="*/ 0 h 338844"/>
              <a:gd name="connsiteX4" fmla="*/ 1650226 w 1826536"/>
              <a:gd name="connsiteY4" fmla="*/ 208009 h 338844"/>
              <a:gd name="connsiteX5" fmla="*/ 1815273 w 1826536"/>
              <a:gd name="connsiteY5" fmla="*/ 205628 h 338844"/>
              <a:gd name="connsiteX6" fmla="*/ 1825878 w 1826536"/>
              <a:gd name="connsiteY6" fmla="*/ 338537 h 338844"/>
              <a:gd name="connsiteX7" fmla="*/ 1804547 w 1826536"/>
              <a:gd name="connsiteY7" fmla="*/ 317646 h 338844"/>
              <a:gd name="connsiteX8" fmla="*/ 15368 w 1826536"/>
              <a:gd name="connsiteY8" fmla="*/ 330414 h 338844"/>
              <a:gd name="connsiteX9" fmla="*/ 0 w 1826536"/>
              <a:gd name="connsiteY9" fmla="*/ 192101 h 338844"/>
              <a:gd name="connsiteX0" fmla="*/ 0 w 1826536"/>
              <a:gd name="connsiteY0" fmla="*/ 208769 h 355512"/>
              <a:gd name="connsiteX1" fmla="*/ 184417 w 1826536"/>
              <a:gd name="connsiteY1" fmla="*/ 216453 h 355512"/>
              <a:gd name="connsiteX2" fmla="*/ 177274 w 1826536"/>
              <a:gd name="connsiteY2" fmla="*/ 0 h 355512"/>
              <a:gd name="connsiteX3" fmla="*/ 1644383 w 1826536"/>
              <a:gd name="connsiteY3" fmla="*/ 16668 h 355512"/>
              <a:gd name="connsiteX4" fmla="*/ 1650226 w 1826536"/>
              <a:gd name="connsiteY4" fmla="*/ 224677 h 355512"/>
              <a:gd name="connsiteX5" fmla="*/ 1815273 w 1826536"/>
              <a:gd name="connsiteY5" fmla="*/ 222296 h 355512"/>
              <a:gd name="connsiteX6" fmla="*/ 1825878 w 1826536"/>
              <a:gd name="connsiteY6" fmla="*/ 355205 h 355512"/>
              <a:gd name="connsiteX7" fmla="*/ 1804547 w 1826536"/>
              <a:gd name="connsiteY7" fmla="*/ 334314 h 355512"/>
              <a:gd name="connsiteX8" fmla="*/ 15368 w 1826536"/>
              <a:gd name="connsiteY8" fmla="*/ 347082 h 355512"/>
              <a:gd name="connsiteX9" fmla="*/ 0 w 1826536"/>
              <a:gd name="connsiteY9" fmla="*/ 208769 h 355512"/>
              <a:gd name="connsiteX0" fmla="*/ 0 w 1826536"/>
              <a:gd name="connsiteY0" fmla="*/ 208770 h 355513"/>
              <a:gd name="connsiteX1" fmla="*/ 184417 w 1826536"/>
              <a:gd name="connsiteY1" fmla="*/ 216454 h 355513"/>
              <a:gd name="connsiteX2" fmla="*/ 177274 w 1826536"/>
              <a:gd name="connsiteY2" fmla="*/ 1 h 355513"/>
              <a:gd name="connsiteX3" fmla="*/ 1644383 w 1826536"/>
              <a:gd name="connsiteY3" fmla="*/ 0 h 355513"/>
              <a:gd name="connsiteX4" fmla="*/ 1650226 w 1826536"/>
              <a:gd name="connsiteY4" fmla="*/ 224678 h 355513"/>
              <a:gd name="connsiteX5" fmla="*/ 1815273 w 1826536"/>
              <a:gd name="connsiteY5" fmla="*/ 222297 h 355513"/>
              <a:gd name="connsiteX6" fmla="*/ 1825878 w 1826536"/>
              <a:gd name="connsiteY6" fmla="*/ 355206 h 355513"/>
              <a:gd name="connsiteX7" fmla="*/ 1804547 w 1826536"/>
              <a:gd name="connsiteY7" fmla="*/ 334315 h 355513"/>
              <a:gd name="connsiteX8" fmla="*/ 15368 w 1826536"/>
              <a:gd name="connsiteY8" fmla="*/ 347083 h 355513"/>
              <a:gd name="connsiteX9" fmla="*/ 0 w 1826536"/>
              <a:gd name="connsiteY9" fmla="*/ 208770 h 355513"/>
              <a:gd name="connsiteX0" fmla="*/ 0 w 1826536"/>
              <a:gd name="connsiteY0" fmla="*/ 208770 h 384321"/>
              <a:gd name="connsiteX1" fmla="*/ 184417 w 1826536"/>
              <a:gd name="connsiteY1" fmla="*/ 216454 h 384321"/>
              <a:gd name="connsiteX2" fmla="*/ 177274 w 1826536"/>
              <a:gd name="connsiteY2" fmla="*/ 1 h 384321"/>
              <a:gd name="connsiteX3" fmla="*/ 1644383 w 1826536"/>
              <a:gd name="connsiteY3" fmla="*/ 0 h 384321"/>
              <a:gd name="connsiteX4" fmla="*/ 1650226 w 1826536"/>
              <a:gd name="connsiteY4" fmla="*/ 224678 h 384321"/>
              <a:gd name="connsiteX5" fmla="*/ 1815273 w 1826536"/>
              <a:gd name="connsiteY5" fmla="*/ 222297 h 384321"/>
              <a:gd name="connsiteX6" fmla="*/ 1825878 w 1826536"/>
              <a:gd name="connsiteY6" fmla="*/ 355206 h 384321"/>
              <a:gd name="connsiteX7" fmla="*/ 1723584 w 1826536"/>
              <a:gd name="connsiteY7" fmla="*/ 384321 h 384321"/>
              <a:gd name="connsiteX8" fmla="*/ 15368 w 1826536"/>
              <a:gd name="connsiteY8" fmla="*/ 347083 h 384321"/>
              <a:gd name="connsiteX9" fmla="*/ 0 w 1826536"/>
              <a:gd name="connsiteY9" fmla="*/ 208770 h 384321"/>
              <a:gd name="connsiteX0" fmla="*/ 0 w 1826536"/>
              <a:gd name="connsiteY0" fmla="*/ 208770 h 355513"/>
              <a:gd name="connsiteX1" fmla="*/ 184417 w 1826536"/>
              <a:gd name="connsiteY1" fmla="*/ 216454 h 355513"/>
              <a:gd name="connsiteX2" fmla="*/ 177274 w 1826536"/>
              <a:gd name="connsiteY2" fmla="*/ 1 h 355513"/>
              <a:gd name="connsiteX3" fmla="*/ 1644383 w 1826536"/>
              <a:gd name="connsiteY3" fmla="*/ 0 h 355513"/>
              <a:gd name="connsiteX4" fmla="*/ 1650226 w 1826536"/>
              <a:gd name="connsiteY4" fmla="*/ 224678 h 355513"/>
              <a:gd name="connsiteX5" fmla="*/ 1815273 w 1826536"/>
              <a:gd name="connsiteY5" fmla="*/ 222297 h 355513"/>
              <a:gd name="connsiteX6" fmla="*/ 1825878 w 1826536"/>
              <a:gd name="connsiteY6" fmla="*/ 355206 h 355513"/>
              <a:gd name="connsiteX7" fmla="*/ 1635478 w 1826536"/>
              <a:gd name="connsiteY7" fmla="*/ 343840 h 355513"/>
              <a:gd name="connsiteX8" fmla="*/ 15368 w 1826536"/>
              <a:gd name="connsiteY8" fmla="*/ 347083 h 355513"/>
              <a:gd name="connsiteX9" fmla="*/ 0 w 1826536"/>
              <a:gd name="connsiteY9" fmla="*/ 208770 h 355513"/>
              <a:gd name="connsiteX0" fmla="*/ 3682 w 1830218"/>
              <a:gd name="connsiteY0" fmla="*/ 208770 h 355513"/>
              <a:gd name="connsiteX1" fmla="*/ 188099 w 1830218"/>
              <a:gd name="connsiteY1" fmla="*/ 216454 h 355513"/>
              <a:gd name="connsiteX2" fmla="*/ 180956 w 1830218"/>
              <a:gd name="connsiteY2" fmla="*/ 1 h 355513"/>
              <a:gd name="connsiteX3" fmla="*/ 1648065 w 1830218"/>
              <a:gd name="connsiteY3" fmla="*/ 0 h 355513"/>
              <a:gd name="connsiteX4" fmla="*/ 1653908 w 1830218"/>
              <a:gd name="connsiteY4" fmla="*/ 224678 h 355513"/>
              <a:gd name="connsiteX5" fmla="*/ 1818955 w 1830218"/>
              <a:gd name="connsiteY5" fmla="*/ 222297 h 355513"/>
              <a:gd name="connsiteX6" fmla="*/ 1829560 w 1830218"/>
              <a:gd name="connsiteY6" fmla="*/ 355206 h 355513"/>
              <a:gd name="connsiteX7" fmla="*/ 1639160 w 1830218"/>
              <a:gd name="connsiteY7" fmla="*/ 343840 h 355513"/>
              <a:gd name="connsiteX8" fmla="*/ 0 w 1830218"/>
              <a:gd name="connsiteY8" fmla="*/ 349464 h 355513"/>
              <a:gd name="connsiteX9" fmla="*/ 3682 w 1830218"/>
              <a:gd name="connsiteY9" fmla="*/ 208770 h 355513"/>
              <a:gd name="connsiteX0" fmla="*/ 3682 w 1830218"/>
              <a:gd name="connsiteY0" fmla="*/ 208770 h 355513"/>
              <a:gd name="connsiteX1" fmla="*/ 195243 w 1830218"/>
              <a:gd name="connsiteY1" fmla="*/ 216454 h 355513"/>
              <a:gd name="connsiteX2" fmla="*/ 180956 w 1830218"/>
              <a:gd name="connsiteY2" fmla="*/ 1 h 355513"/>
              <a:gd name="connsiteX3" fmla="*/ 1648065 w 1830218"/>
              <a:gd name="connsiteY3" fmla="*/ 0 h 355513"/>
              <a:gd name="connsiteX4" fmla="*/ 1653908 w 1830218"/>
              <a:gd name="connsiteY4" fmla="*/ 224678 h 355513"/>
              <a:gd name="connsiteX5" fmla="*/ 1818955 w 1830218"/>
              <a:gd name="connsiteY5" fmla="*/ 222297 h 355513"/>
              <a:gd name="connsiteX6" fmla="*/ 1829560 w 1830218"/>
              <a:gd name="connsiteY6" fmla="*/ 355206 h 355513"/>
              <a:gd name="connsiteX7" fmla="*/ 1639160 w 1830218"/>
              <a:gd name="connsiteY7" fmla="*/ 343840 h 355513"/>
              <a:gd name="connsiteX8" fmla="*/ 0 w 1830218"/>
              <a:gd name="connsiteY8" fmla="*/ 349464 h 355513"/>
              <a:gd name="connsiteX9" fmla="*/ 3682 w 1830218"/>
              <a:gd name="connsiteY9" fmla="*/ 208770 h 355513"/>
              <a:gd name="connsiteX0" fmla="*/ 3682 w 1830218"/>
              <a:gd name="connsiteY0" fmla="*/ 208770 h 355513"/>
              <a:gd name="connsiteX1" fmla="*/ 176193 w 1830218"/>
              <a:gd name="connsiteY1" fmla="*/ 223597 h 355513"/>
              <a:gd name="connsiteX2" fmla="*/ 180956 w 1830218"/>
              <a:gd name="connsiteY2" fmla="*/ 1 h 355513"/>
              <a:gd name="connsiteX3" fmla="*/ 1648065 w 1830218"/>
              <a:gd name="connsiteY3" fmla="*/ 0 h 355513"/>
              <a:gd name="connsiteX4" fmla="*/ 1653908 w 1830218"/>
              <a:gd name="connsiteY4" fmla="*/ 224678 h 355513"/>
              <a:gd name="connsiteX5" fmla="*/ 1818955 w 1830218"/>
              <a:gd name="connsiteY5" fmla="*/ 222297 h 355513"/>
              <a:gd name="connsiteX6" fmla="*/ 1829560 w 1830218"/>
              <a:gd name="connsiteY6" fmla="*/ 355206 h 355513"/>
              <a:gd name="connsiteX7" fmla="*/ 1639160 w 1830218"/>
              <a:gd name="connsiteY7" fmla="*/ 343840 h 355513"/>
              <a:gd name="connsiteX8" fmla="*/ 0 w 1830218"/>
              <a:gd name="connsiteY8" fmla="*/ 349464 h 355513"/>
              <a:gd name="connsiteX9" fmla="*/ 3682 w 1830218"/>
              <a:gd name="connsiteY9" fmla="*/ 208770 h 355513"/>
              <a:gd name="connsiteX0" fmla="*/ 1301 w 1830218"/>
              <a:gd name="connsiteY0" fmla="*/ 218295 h 355513"/>
              <a:gd name="connsiteX1" fmla="*/ 176193 w 1830218"/>
              <a:gd name="connsiteY1" fmla="*/ 223597 h 355513"/>
              <a:gd name="connsiteX2" fmla="*/ 180956 w 1830218"/>
              <a:gd name="connsiteY2" fmla="*/ 1 h 355513"/>
              <a:gd name="connsiteX3" fmla="*/ 1648065 w 1830218"/>
              <a:gd name="connsiteY3" fmla="*/ 0 h 355513"/>
              <a:gd name="connsiteX4" fmla="*/ 1653908 w 1830218"/>
              <a:gd name="connsiteY4" fmla="*/ 224678 h 355513"/>
              <a:gd name="connsiteX5" fmla="*/ 1818955 w 1830218"/>
              <a:gd name="connsiteY5" fmla="*/ 222297 h 355513"/>
              <a:gd name="connsiteX6" fmla="*/ 1829560 w 1830218"/>
              <a:gd name="connsiteY6" fmla="*/ 355206 h 355513"/>
              <a:gd name="connsiteX7" fmla="*/ 1639160 w 1830218"/>
              <a:gd name="connsiteY7" fmla="*/ 343840 h 355513"/>
              <a:gd name="connsiteX8" fmla="*/ 0 w 1830218"/>
              <a:gd name="connsiteY8" fmla="*/ 349464 h 355513"/>
              <a:gd name="connsiteX9" fmla="*/ 1301 w 1830218"/>
              <a:gd name="connsiteY9" fmla="*/ 218295 h 355513"/>
              <a:gd name="connsiteX0" fmla="*/ 1301 w 1830218"/>
              <a:gd name="connsiteY0" fmla="*/ 218295 h 355513"/>
              <a:gd name="connsiteX1" fmla="*/ 176193 w 1830218"/>
              <a:gd name="connsiteY1" fmla="*/ 223597 h 355513"/>
              <a:gd name="connsiteX2" fmla="*/ 176193 w 1830218"/>
              <a:gd name="connsiteY2" fmla="*/ 4763 h 355513"/>
              <a:gd name="connsiteX3" fmla="*/ 1648065 w 1830218"/>
              <a:gd name="connsiteY3" fmla="*/ 0 h 355513"/>
              <a:gd name="connsiteX4" fmla="*/ 1653908 w 1830218"/>
              <a:gd name="connsiteY4" fmla="*/ 224678 h 355513"/>
              <a:gd name="connsiteX5" fmla="*/ 1818955 w 1830218"/>
              <a:gd name="connsiteY5" fmla="*/ 222297 h 355513"/>
              <a:gd name="connsiteX6" fmla="*/ 1829560 w 1830218"/>
              <a:gd name="connsiteY6" fmla="*/ 355206 h 355513"/>
              <a:gd name="connsiteX7" fmla="*/ 1639160 w 1830218"/>
              <a:gd name="connsiteY7" fmla="*/ 343840 h 355513"/>
              <a:gd name="connsiteX8" fmla="*/ 0 w 1830218"/>
              <a:gd name="connsiteY8" fmla="*/ 349464 h 355513"/>
              <a:gd name="connsiteX9" fmla="*/ 1301 w 1830218"/>
              <a:gd name="connsiteY9" fmla="*/ 218295 h 355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30218" h="355513">
                <a:moveTo>
                  <a:pt x="1301" y="218295"/>
                </a:moveTo>
                <a:lnTo>
                  <a:pt x="176193" y="223597"/>
                </a:lnTo>
                <a:lnTo>
                  <a:pt x="176193" y="4763"/>
                </a:lnTo>
                <a:lnTo>
                  <a:pt x="1648065" y="0"/>
                </a:lnTo>
                <a:lnTo>
                  <a:pt x="1653908" y="224678"/>
                </a:lnTo>
                <a:lnTo>
                  <a:pt x="1818955" y="222297"/>
                </a:lnTo>
                <a:cubicBezTo>
                  <a:pt x="1825665" y="263425"/>
                  <a:pt x="1832375" y="361703"/>
                  <a:pt x="1829560" y="355206"/>
                </a:cubicBezTo>
                <a:lnTo>
                  <a:pt x="1639160" y="343840"/>
                </a:lnTo>
                <a:lnTo>
                  <a:pt x="0" y="349464"/>
                </a:lnTo>
                <a:cubicBezTo>
                  <a:pt x="1227" y="302566"/>
                  <a:pt x="74" y="265193"/>
                  <a:pt x="1301" y="218295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77A44ECC-21D7-43C0-84AB-84E66CA536F1}"/>
              </a:ext>
            </a:extLst>
          </p:cNvPr>
          <p:cNvSpPr/>
          <p:nvPr/>
        </p:nvSpPr>
        <p:spPr>
          <a:xfrm>
            <a:off x="7594600" y="2555081"/>
            <a:ext cx="146050" cy="2048669"/>
          </a:xfrm>
          <a:custGeom>
            <a:avLst/>
            <a:gdLst>
              <a:gd name="connsiteX0" fmla="*/ 66675 w 146050"/>
              <a:gd name="connsiteY0" fmla="*/ 0 h 2054225"/>
              <a:gd name="connsiteX1" fmla="*/ 136525 w 146050"/>
              <a:gd name="connsiteY1" fmla="*/ 6350 h 2054225"/>
              <a:gd name="connsiteX2" fmla="*/ 146050 w 146050"/>
              <a:gd name="connsiteY2" fmla="*/ 952500 h 2054225"/>
              <a:gd name="connsiteX3" fmla="*/ 79375 w 146050"/>
              <a:gd name="connsiteY3" fmla="*/ 952500 h 2054225"/>
              <a:gd name="connsiteX4" fmla="*/ 73025 w 146050"/>
              <a:gd name="connsiteY4" fmla="*/ 2054225 h 2054225"/>
              <a:gd name="connsiteX5" fmla="*/ 0 w 146050"/>
              <a:gd name="connsiteY5" fmla="*/ 2051050 h 2054225"/>
              <a:gd name="connsiteX6" fmla="*/ 3175 w 146050"/>
              <a:gd name="connsiteY6" fmla="*/ 41275 h 2054225"/>
              <a:gd name="connsiteX7" fmla="*/ 66675 w 146050"/>
              <a:gd name="connsiteY7" fmla="*/ 0 h 2054225"/>
              <a:gd name="connsiteX0" fmla="*/ 66675 w 146050"/>
              <a:gd name="connsiteY0" fmla="*/ 6350 h 2060575"/>
              <a:gd name="connsiteX1" fmla="*/ 63500 w 146050"/>
              <a:gd name="connsiteY1" fmla="*/ 0 h 2060575"/>
              <a:gd name="connsiteX2" fmla="*/ 136525 w 146050"/>
              <a:gd name="connsiteY2" fmla="*/ 12700 h 2060575"/>
              <a:gd name="connsiteX3" fmla="*/ 146050 w 146050"/>
              <a:gd name="connsiteY3" fmla="*/ 958850 h 2060575"/>
              <a:gd name="connsiteX4" fmla="*/ 79375 w 146050"/>
              <a:gd name="connsiteY4" fmla="*/ 958850 h 2060575"/>
              <a:gd name="connsiteX5" fmla="*/ 73025 w 146050"/>
              <a:gd name="connsiteY5" fmla="*/ 2060575 h 2060575"/>
              <a:gd name="connsiteX6" fmla="*/ 0 w 146050"/>
              <a:gd name="connsiteY6" fmla="*/ 2057400 h 2060575"/>
              <a:gd name="connsiteX7" fmla="*/ 3175 w 146050"/>
              <a:gd name="connsiteY7" fmla="*/ 47625 h 2060575"/>
              <a:gd name="connsiteX8" fmla="*/ 66675 w 146050"/>
              <a:gd name="connsiteY8" fmla="*/ 6350 h 2060575"/>
              <a:gd name="connsiteX0" fmla="*/ 69850 w 146050"/>
              <a:gd name="connsiteY0" fmla="*/ 57150 h 2060575"/>
              <a:gd name="connsiteX1" fmla="*/ 63500 w 146050"/>
              <a:gd name="connsiteY1" fmla="*/ 0 h 2060575"/>
              <a:gd name="connsiteX2" fmla="*/ 136525 w 146050"/>
              <a:gd name="connsiteY2" fmla="*/ 12700 h 2060575"/>
              <a:gd name="connsiteX3" fmla="*/ 146050 w 146050"/>
              <a:gd name="connsiteY3" fmla="*/ 958850 h 2060575"/>
              <a:gd name="connsiteX4" fmla="*/ 79375 w 146050"/>
              <a:gd name="connsiteY4" fmla="*/ 958850 h 2060575"/>
              <a:gd name="connsiteX5" fmla="*/ 73025 w 146050"/>
              <a:gd name="connsiteY5" fmla="*/ 2060575 h 2060575"/>
              <a:gd name="connsiteX6" fmla="*/ 0 w 146050"/>
              <a:gd name="connsiteY6" fmla="*/ 2057400 h 2060575"/>
              <a:gd name="connsiteX7" fmla="*/ 3175 w 146050"/>
              <a:gd name="connsiteY7" fmla="*/ 47625 h 2060575"/>
              <a:gd name="connsiteX8" fmla="*/ 69850 w 146050"/>
              <a:gd name="connsiteY8" fmla="*/ 57150 h 2060575"/>
              <a:gd name="connsiteX0" fmla="*/ 69850 w 146050"/>
              <a:gd name="connsiteY0" fmla="*/ 45244 h 2048669"/>
              <a:gd name="connsiteX1" fmla="*/ 63500 w 146050"/>
              <a:gd name="connsiteY1" fmla="*/ 0 h 2048669"/>
              <a:gd name="connsiteX2" fmla="*/ 136525 w 146050"/>
              <a:gd name="connsiteY2" fmla="*/ 794 h 2048669"/>
              <a:gd name="connsiteX3" fmla="*/ 146050 w 146050"/>
              <a:gd name="connsiteY3" fmla="*/ 946944 h 2048669"/>
              <a:gd name="connsiteX4" fmla="*/ 79375 w 146050"/>
              <a:gd name="connsiteY4" fmla="*/ 946944 h 2048669"/>
              <a:gd name="connsiteX5" fmla="*/ 73025 w 146050"/>
              <a:gd name="connsiteY5" fmla="*/ 2048669 h 2048669"/>
              <a:gd name="connsiteX6" fmla="*/ 0 w 146050"/>
              <a:gd name="connsiteY6" fmla="*/ 2045494 h 2048669"/>
              <a:gd name="connsiteX7" fmla="*/ 3175 w 146050"/>
              <a:gd name="connsiteY7" fmla="*/ 35719 h 2048669"/>
              <a:gd name="connsiteX8" fmla="*/ 69850 w 146050"/>
              <a:gd name="connsiteY8" fmla="*/ 45244 h 2048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050" h="2048669">
                <a:moveTo>
                  <a:pt x="69850" y="45244"/>
                </a:moveTo>
                <a:lnTo>
                  <a:pt x="63500" y="0"/>
                </a:lnTo>
                <a:lnTo>
                  <a:pt x="136525" y="794"/>
                </a:lnTo>
                <a:lnTo>
                  <a:pt x="146050" y="946944"/>
                </a:lnTo>
                <a:lnTo>
                  <a:pt x="79375" y="946944"/>
                </a:lnTo>
                <a:cubicBezTo>
                  <a:pt x="77258" y="1314186"/>
                  <a:pt x="75142" y="1681427"/>
                  <a:pt x="73025" y="2048669"/>
                </a:cubicBezTo>
                <a:lnTo>
                  <a:pt x="0" y="2045494"/>
                </a:lnTo>
                <a:cubicBezTo>
                  <a:pt x="1058" y="1375569"/>
                  <a:pt x="2117" y="705644"/>
                  <a:pt x="3175" y="35719"/>
                </a:cubicBezTo>
                <a:lnTo>
                  <a:pt x="69850" y="45244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  <a:alpha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5A1B266-6D70-43ED-B8C3-3830AC19A610}"/>
              </a:ext>
            </a:extLst>
          </p:cNvPr>
          <p:cNvGrpSpPr/>
          <p:nvPr/>
        </p:nvGrpSpPr>
        <p:grpSpPr>
          <a:xfrm>
            <a:off x="721453" y="2303908"/>
            <a:ext cx="5215797" cy="204342"/>
            <a:chOff x="721453" y="2303908"/>
            <a:chExt cx="5215797" cy="20434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5B18481-5175-47CC-9875-CC5FE3E559E5}"/>
                </a:ext>
              </a:extLst>
            </p:cNvPr>
            <p:cNvSpPr/>
            <p:nvPr/>
          </p:nvSpPr>
          <p:spPr>
            <a:xfrm>
              <a:off x="3763051" y="2303908"/>
              <a:ext cx="2174199" cy="204342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00D5F6C-CFCC-4C75-B425-2C6E9982670E}"/>
                </a:ext>
              </a:extLst>
            </p:cNvPr>
            <p:cNvSpPr/>
            <p:nvPr/>
          </p:nvSpPr>
          <p:spPr>
            <a:xfrm>
              <a:off x="721453" y="2303908"/>
              <a:ext cx="2896147" cy="204342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42EF82C-1EA4-4BCB-8B23-2AACD0A9E81B}"/>
              </a:ext>
            </a:extLst>
          </p:cNvPr>
          <p:cNvGrpSpPr/>
          <p:nvPr/>
        </p:nvGrpSpPr>
        <p:grpSpPr>
          <a:xfrm>
            <a:off x="3622777" y="2300113"/>
            <a:ext cx="3304287" cy="105356"/>
            <a:chOff x="3622777" y="2300113"/>
            <a:chExt cx="3304287" cy="105356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2C84C7F-F0DE-4777-83C6-B73357B6DCCC}"/>
                </a:ext>
              </a:extLst>
            </p:cNvPr>
            <p:cNvSpPr/>
            <p:nvPr/>
          </p:nvSpPr>
          <p:spPr>
            <a:xfrm>
              <a:off x="3622777" y="2302108"/>
              <a:ext cx="140274" cy="103361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0AB4507-96E3-4577-A676-D4227CCEB8FD}"/>
                </a:ext>
              </a:extLst>
            </p:cNvPr>
            <p:cNvSpPr/>
            <p:nvPr/>
          </p:nvSpPr>
          <p:spPr>
            <a:xfrm>
              <a:off x="6786790" y="2300113"/>
              <a:ext cx="140274" cy="103361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1CAB6954-D683-4831-AFD1-4D6528E9A9C7}"/>
              </a:ext>
            </a:extLst>
          </p:cNvPr>
          <p:cNvSpPr/>
          <p:nvPr/>
        </p:nvSpPr>
        <p:spPr>
          <a:xfrm>
            <a:off x="7739063" y="5743575"/>
            <a:ext cx="188118" cy="381000"/>
          </a:xfrm>
          <a:custGeom>
            <a:avLst/>
            <a:gdLst>
              <a:gd name="connsiteX0" fmla="*/ 185737 w 188118"/>
              <a:gd name="connsiteY0" fmla="*/ 111919 h 381000"/>
              <a:gd name="connsiteX1" fmla="*/ 188118 w 188118"/>
              <a:gd name="connsiteY1" fmla="*/ 381000 h 381000"/>
              <a:gd name="connsiteX2" fmla="*/ 0 w 188118"/>
              <a:gd name="connsiteY2" fmla="*/ 381000 h 381000"/>
              <a:gd name="connsiteX3" fmla="*/ 7143 w 188118"/>
              <a:gd name="connsiteY3" fmla="*/ 0 h 381000"/>
              <a:gd name="connsiteX4" fmla="*/ 30956 w 188118"/>
              <a:gd name="connsiteY4" fmla="*/ 14288 h 381000"/>
              <a:gd name="connsiteX5" fmla="*/ 42862 w 188118"/>
              <a:gd name="connsiteY5" fmla="*/ 45244 h 381000"/>
              <a:gd name="connsiteX6" fmla="*/ 185737 w 188118"/>
              <a:gd name="connsiteY6" fmla="*/ 111919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8118" h="381000">
                <a:moveTo>
                  <a:pt x="185737" y="111919"/>
                </a:moveTo>
                <a:cubicBezTo>
                  <a:pt x="186531" y="201613"/>
                  <a:pt x="187324" y="291306"/>
                  <a:pt x="188118" y="381000"/>
                </a:cubicBezTo>
                <a:lnTo>
                  <a:pt x="0" y="381000"/>
                </a:lnTo>
                <a:lnTo>
                  <a:pt x="7143" y="0"/>
                </a:lnTo>
                <a:lnTo>
                  <a:pt x="30956" y="14288"/>
                </a:lnTo>
                <a:lnTo>
                  <a:pt x="42862" y="45244"/>
                </a:lnTo>
                <a:lnTo>
                  <a:pt x="185737" y="111919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6333AB6-BFF9-4C01-BA5C-2A1FFDF68685}"/>
              </a:ext>
            </a:extLst>
          </p:cNvPr>
          <p:cNvSpPr txBox="1"/>
          <p:nvPr/>
        </p:nvSpPr>
        <p:spPr>
          <a:xfrm>
            <a:off x="1228090" y="4455688"/>
            <a:ext cx="93726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EXIST</a:t>
            </a:r>
          </a:p>
          <a:p>
            <a:r>
              <a:rPr lang="en-US" sz="900" dirty="0"/>
              <a:t>BULKHEAD</a:t>
            </a:r>
          </a:p>
          <a:p>
            <a:r>
              <a:rPr lang="en-US" sz="900" dirty="0"/>
              <a:t>S407.08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BBEF839-DE9A-4E25-B00B-A47B67DAECDD}"/>
              </a:ext>
            </a:extLst>
          </p:cNvPr>
          <p:cNvCxnSpPr>
            <a:cxnSpLocks/>
            <a:stCxn id="31" idx="1"/>
          </p:cNvCxnSpPr>
          <p:nvPr/>
        </p:nvCxnSpPr>
        <p:spPr>
          <a:xfrm flipH="1" flipV="1">
            <a:off x="842618" y="4499336"/>
            <a:ext cx="385472" cy="210268"/>
          </a:xfrm>
          <a:prstGeom prst="straightConnector1">
            <a:avLst/>
          </a:prstGeom>
          <a:ln w="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635549B-1BDD-42BA-B264-5FAB0A883926}"/>
              </a:ext>
            </a:extLst>
          </p:cNvPr>
          <p:cNvCxnSpPr>
            <a:cxnSpLocks/>
          </p:cNvCxnSpPr>
          <p:nvPr/>
        </p:nvCxnSpPr>
        <p:spPr>
          <a:xfrm>
            <a:off x="842617" y="4201772"/>
            <a:ext cx="6825008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ED3F4DA6-B55F-43D0-9B18-0B84A6ABA4B1}"/>
              </a:ext>
            </a:extLst>
          </p:cNvPr>
          <p:cNvSpPr txBox="1"/>
          <p:nvPr/>
        </p:nvSpPr>
        <p:spPr>
          <a:xfrm>
            <a:off x="3855720" y="4019829"/>
            <a:ext cx="9372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107’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3F7958-8504-421F-87F9-ACDAE5F3682A}"/>
              </a:ext>
            </a:extLst>
          </p:cNvPr>
          <p:cNvSpPr/>
          <p:nvPr/>
        </p:nvSpPr>
        <p:spPr>
          <a:xfrm>
            <a:off x="635000" y="113264"/>
            <a:ext cx="73363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prstClr val="black"/>
                </a:solidFill>
              </a:rPr>
              <a:t>REHABILITATION OF WHARF 3, CONSTRUCTION OF ELECTRICAL  INFRASTRUCTURE  AND  LASH DOCK DEMOLITION AT  BCT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09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3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29768" y="365125"/>
            <a:ext cx="7424928" cy="668147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2000" dirty="0"/>
              <a:t>REHABILITATION OF WHARF 3, CONSTRUCTION OF ELECTRICAL  INFRASTRUCTURE  AND  LASH DOCK DEMOLITION AT  BCT </a:t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559594" y="1574431"/>
            <a:ext cx="8024812" cy="445622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u="sng" dirty="0"/>
              <a:t>AGENDA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Introductions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Harris County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Small Business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Procurement Services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Proposal Evaluation Criteria and Weight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Scope of Work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Questions</a:t>
            </a:r>
          </a:p>
          <a:p>
            <a:pPr marL="0" indent="0">
              <a:buNone/>
            </a:pPr>
            <a:r>
              <a:rPr lang="en-US" sz="2400" dirty="0"/>
              <a:t>All attendees must sign-in and indicate attendance for </a:t>
            </a:r>
            <a:br>
              <a:rPr lang="en-US" sz="2400" dirty="0"/>
            </a:br>
            <a:r>
              <a:rPr lang="en-US" sz="2400" dirty="0"/>
              <a:t>site visit and TWIC cardholders</a:t>
            </a:r>
          </a:p>
        </p:txBody>
      </p:sp>
    </p:spTree>
    <p:extLst>
      <p:ext uri="{BB962C8B-B14F-4D97-AF65-F5344CB8AC3E}">
        <p14:creationId xmlns:p14="http://schemas.microsoft.com/office/powerpoint/2010/main" val="41730049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:a16="http://schemas.microsoft.com/office/drawing/2014/main" id="{8BFF3CEC-EB5F-4155-B414-E759BD7DBC25}"/>
              </a:ext>
            </a:extLst>
          </p:cNvPr>
          <p:cNvSpPr/>
          <p:nvPr/>
        </p:nvSpPr>
        <p:spPr>
          <a:xfrm>
            <a:off x="273050" y="1788862"/>
            <a:ext cx="8489950" cy="637518"/>
          </a:xfrm>
          <a:prstGeom prst="rect">
            <a:avLst/>
          </a:prstGeom>
          <a:solidFill>
            <a:srgbClr val="FFC000">
              <a:alpha val="41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FD2ED9-A243-4D42-83C0-70EFFB7BD205}"/>
              </a:ext>
            </a:extLst>
          </p:cNvPr>
          <p:cNvSpPr/>
          <p:nvPr/>
        </p:nvSpPr>
        <p:spPr>
          <a:xfrm>
            <a:off x="0" y="1611202"/>
            <a:ext cx="8763000" cy="181546"/>
          </a:xfrm>
          <a:prstGeom prst="rect">
            <a:avLst/>
          </a:prstGeom>
          <a:solidFill>
            <a:schemeClr val="tx1">
              <a:lumMod val="65000"/>
              <a:lumOff val="35000"/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17C4A25-00DA-41EF-97DB-55CB7FF32CC1}"/>
              </a:ext>
            </a:extLst>
          </p:cNvPr>
          <p:cNvCxnSpPr>
            <a:cxnSpLocks/>
          </p:cNvCxnSpPr>
          <p:nvPr/>
        </p:nvCxnSpPr>
        <p:spPr>
          <a:xfrm flipV="1">
            <a:off x="0" y="2391816"/>
            <a:ext cx="8693844" cy="67075"/>
          </a:xfrm>
          <a:prstGeom prst="line">
            <a:avLst/>
          </a:prstGeom>
          <a:ln w="444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8A65655-036E-4108-88A5-87363C8F4976}"/>
              </a:ext>
            </a:extLst>
          </p:cNvPr>
          <p:cNvCxnSpPr>
            <a:cxnSpLocks/>
          </p:cNvCxnSpPr>
          <p:nvPr/>
        </p:nvCxnSpPr>
        <p:spPr>
          <a:xfrm>
            <a:off x="995017" y="4354172"/>
            <a:ext cx="6825008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F17750E-04F4-44AB-B790-30FA1079B5F1}"/>
              </a:ext>
            </a:extLst>
          </p:cNvPr>
          <p:cNvGrpSpPr/>
          <p:nvPr/>
        </p:nvGrpSpPr>
        <p:grpSpPr>
          <a:xfrm>
            <a:off x="273050" y="2431255"/>
            <a:ext cx="8489950" cy="1241581"/>
            <a:chOff x="273050" y="2431255"/>
            <a:chExt cx="8489950" cy="1241581"/>
          </a:xfrm>
          <a:solidFill>
            <a:srgbClr val="FFC000">
              <a:alpha val="38000"/>
            </a:srgbClr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1454B95-F92B-403E-BFD9-11B262E0C236}"/>
                </a:ext>
              </a:extLst>
            </p:cNvPr>
            <p:cNvSpPr/>
            <p:nvPr/>
          </p:nvSpPr>
          <p:spPr>
            <a:xfrm>
              <a:off x="273050" y="2431255"/>
              <a:ext cx="8489950" cy="1241581"/>
            </a:xfrm>
            <a:custGeom>
              <a:avLst/>
              <a:gdLst>
                <a:gd name="connsiteX0" fmla="*/ 0 w 8489950"/>
                <a:gd name="connsiteY0" fmla="*/ 0 h 1625600"/>
                <a:gd name="connsiteX1" fmla="*/ 8489950 w 8489950"/>
                <a:gd name="connsiteY1" fmla="*/ 0 h 1625600"/>
                <a:gd name="connsiteX2" fmla="*/ 8489950 w 8489950"/>
                <a:gd name="connsiteY2" fmla="*/ 1625600 h 1625600"/>
                <a:gd name="connsiteX3" fmla="*/ 0 w 8489950"/>
                <a:gd name="connsiteY3" fmla="*/ 1625600 h 1625600"/>
                <a:gd name="connsiteX4" fmla="*/ 0 w 8489950"/>
                <a:gd name="connsiteY4" fmla="*/ 0 h 1625600"/>
                <a:gd name="connsiteX0" fmla="*/ 0 w 8489950"/>
                <a:gd name="connsiteY0" fmla="*/ 31750 h 1657350"/>
                <a:gd name="connsiteX1" fmla="*/ 8470900 w 8489950"/>
                <a:gd name="connsiteY1" fmla="*/ 0 h 1657350"/>
                <a:gd name="connsiteX2" fmla="*/ 8489950 w 8489950"/>
                <a:gd name="connsiteY2" fmla="*/ 1657350 h 1657350"/>
                <a:gd name="connsiteX3" fmla="*/ 0 w 8489950"/>
                <a:gd name="connsiteY3" fmla="*/ 1657350 h 1657350"/>
                <a:gd name="connsiteX4" fmla="*/ 0 w 8489950"/>
                <a:gd name="connsiteY4" fmla="*/ 31750 h 1657350"/>
                <a:gd name="connsiteX0" fmla="*/ 0 w 8489950"/>
                <a:gd name="connsiteY0" fmla="*/ 50800 h 1657350"/>
                <a:gd name="connsiteX1" fmla="*/ 8470900 w 8489950"/>
                <a:gd name="connsiteY1" fmla="*/ 0 h 1657350"/>
                <a:gd name="connsiteX2" fmla="*/ 8489950 w 8489950"/>
                <a:gd name="connsiteY2" fmla="*/ 1657350 h 1657350"/>
                <a:gd name="connsiteX3" fmla="*/ 0 w 8489950"/>
                <a:gd name="connsiteY3" fmla="*/ 1657350 h 1657350"/>
                <a:gd name="connsiteX4" fmla="*/ 0 w 8489950"/>
                <a:gd name="connsiteY4" fmla="*/ 50800 h 1657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89950" h="1657350">
                  <a:moveTo>
                    <a:pt x="0" y="50800"/>
                  </a:moveTo>
                  <a:lnTo>
                    <a:pt x="8470900" y="0"/>
                  </a:lnTo>
                  <a:lnTo>
                    <a:pt x="8489950" y="1657350"/>
                  </a:lnTo>
                  <a:lnTo>
                    <a:pt x="0" y="1657350"/>
                  </a:lnTo>
                  <a:lnTo>
                    <a:pt x="0" y="50800"/>
                  </a:ln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0956376C-8FAC-4534-B03B-964DDC61BE9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5228" y="2448981"/>
              <a:ext cx="1" cy="1221760"/>
            </a:xfrm>
            <a:prstGeom prst="straightConnector1">
              <a:avLst/>
            </a:prstGeom>
            <a:grpFill/>
            <a:ln w="28575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4D59C79-BC3E-4030-86AB-5EEBE1296A4B}"/>
                </a:ext>
              </a:extLst>
            </p:cNvPr>
            <p:cNvSpPr txBox="1"/>
            <p:nvPr/>
          </p:nvSpPr>
          <p:spPr>
            <a:xfrm>
              <a:off x="533975" y="2883297"/>
              <a:ext cx="461042" cy="23083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latin typeface="Arial" panose="020B0604020202020204" pitchFamily="34" charset="0"/>
                  <a:cs typeface="Arial" panose="020B0604020202020204" pitchFamily="34" charset="0"/>
                </a:rPr>
                <a:t>151’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892FDF0-C293-4939-8363-3A017D046F09}"/>
              </a:ext>
            </a:extLst>
          </p:cNvPr>
          <p:cNvGrpSpPr/>
          <p:nvPr/>
        </p:nvGrpSpPr>
        <p:grpSpPr>
          <a:xfrm>
            <a:off x="22917" y="1640882"/>
            <a:ext cx="230832" cy="2029859"/>
            <a:chOff x="22917" y="1640882"/>
            <a:chExt cx="230832" cy="2029859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7191AEF9-0B65-4D89-A59D-76A506D5C48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1991" y="1640882"/>
              <a:ext cx="16342" cy="2029859"/>
            </a:xfrm>
            <a:prstGeom prst="straightConnector1">
              <a:avLst/>
            </a:prstGeom>
            <a:ln w="28575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634474D-3DAD-416B-A011-46265D7DF9D1}"/>
                </a:ext>
              </a:extLst>
            </p:cNvPr>
            <p:cNvSpPr txBox="1"/>
            <p:nvPr/>
          </p:nvSpPr>
          <p:spPr>
            <a:xfrm rot="16200000">
              <a:off x="-92188" y="2718879"/>
              <a:ext cx="461042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latin typeface="Arial" panose="020B0604020202020204" pitchFamily="34" charset="0"/>
                  <a:cs typeface="Arial" panose="020B0604020202020204" pitchFamily="34" charset="0"/>
                </a:rPr>
                <a:t>258’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0812DA7-69CE-4DD1-B4DE-7CD5BFAA5742}"/>
              </a:ext>
            </a:extLst>
          </p:cNvPr>
          <p:cNvGrpSpPr/>
          <p:nvPr/>
        </p:nvGrpSpPr>
        <p:grpSpPr>
          <a:xfrm>
            <a:off x="6277026" y="3315420"/>
            <a:ext cx="1151699" cy="1131079"/>
            <a:chOff x="1191476" y="1051972"/>
            <a:chExt cx="1151699" cy="1131079"/>
          </a:xfrm>
        </p:grpSpPr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5E01FE9F-1602-4917-89A6-24F2BBB53C2D}"/>
                </a:ext>
              </a:extLst>
            </p:cNvPr>
            <p:cNvCxnSpPr>
              <a:cxnSpLocks/>
              <a:stCxn id="37" idx="3"/>
            </p:cNvCxnSpPr>
            <p:nvPr/>
          </p:nvCxnSpPr>
          <p:spPr>
            <a:xfrm flipH="1" flipV="1">
              <a:off x="1960709" y="1051972"/>
              <a:ext cx="382466" cy="877164"/>
            </a:xfrm>
            <a:prstGeom prst="straightConnector1">
              <a:avLst/>
            </a:prstGeom>
            <a:ln w="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313070D-4076-4C40-99E5-D87EC90D2DB1}"/>
                </a:ext>
              </a:extLst>
            </p:cNvPr>
            <p:cNvSpPr txBox="1"/>
            <p:nvPr/>
          </p:nvSpPr>
          <p:spPr>
            <a:xfrm>
              <a:off x="1191476" y="1675220"/>
              <a:ext cx="1151699" cy="5078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DEMO</a:t>
              </a:r>
            </a:p>
            <a:p>
              <a:r>
                <a:rPr lang="en-US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AMENITIES BLDG</a:t>
              </a:r>
            </a:p>
          </p:txBody>
        </p:sp>
      </p:grp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09B80DF5-C211-4FA1-B091-E3F03824698D}"/>
              </a:ext>
            </a:extLst>
          </p:cNvPr>
          <p:cNvCxnSpPr>
            <a:cxnSpLocks/>
            <a:stCxn id="48" idx="1"/>
          </p:cNvCxnSpPr>
          <p:nvPr/>
        </p:nvCxnSpPr>
        <p:spPr>
          <a:xfrm>
            <a:off x="3706649" y="1860452"/>
            <a:ext cx="278417" cy="758263"/>
          </a:xfrm>
          <a:prstGeom prst="straightConnector1">
            <a:avLst/>
          </a:prstGeom>
          <a:ln w="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7" name="Group 96">
            <a:extLst>
              <a:ext uri="{FF2B5EF4-FFF2-40B4-BE49-F238E27FC236}">
                <a16:creationId xmlns:a16="http://schemas.microsoft.com/office/drawing/2014/main" id="{706AA067-114B-4384-91E7-996E3E1C0F3C}"/>
              </a:ext>
            </a:extLst>
          </p:cNvPr>
          <p:cNvGrpSpPr/>
          <p:nvPr/>
        </p:nvGrpSpPr>
        <p:grpSpPr>
          <a:xfrm>
            <a:off x="730250" y="1606536"/>
            <a:ext cx="6538846" cy="1027547"/>
            <a:chOff x="730250" y="1606536"/>
            <a:chExt cx="6538846" cy="1027547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07A101C7-B8B3-4887-8146-FEF1B443E898}"/>
                </a:ext>
              </a:extLst>
            </p:cNvPr>
            <p:cNvGrpSpPr/>
            <p:nvPr/>
          </p:nvGrpSpPr>
          <p:grpSpPr>
            <a:xfrm>
              <a:off x="3706649" y="1606536"/>
              <a:ext cx="3562447" cy="1027547"/>
              <a:chOff x="477509" y="1605189"/>
              <a:chExt cx="2546684" cy="1014126"/>
            </a:xfrm>
          </p:grpSpPr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D0ECBEFD-204B-4B3D-9106-A18EC4DEDC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09749" y="1965313"/>
                <a:ext cx="1214444" cy="654002"/>
              </a:xfrm>
              <a:prstGeom prst="straightConnector1">
                <a:avLst/>
              </a:prstGeom>
              <a:ln w="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8D1F8D6B-2C0E-4FB0-9E9F-21E78B5FFEC4}"/>
                  </a:ext>
                </a:extLst>
              </p:cNvPr>
              <p:cNvSpPr txBox="1"/>
              <p:nvPr/>
            </p:nvSpPr>
            <p:spPr>
              <a:xfrm>
                <a:off x="477509" y="1605189"/>
                <a:ext cx="1371038" cy="50119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9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DEMO</a:t>
                </a:r>
              </a:p>
              <a:p>
                <a:r>
                  <a:rPr lang="en-US" sz="9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LIGHT POLES, FIRE HYDRANTS</a:t>
                </a:r>
              </a:p>
            </p:txBody>
          </p:sp>
        </p:grp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F17E4689-B173-4F70-B464-D424ED7089B6}"/>
                </a:ext>
              </a:extLst>
            </p:cNvPr>
            <p:cNvCxnSpPr>
              <a:cxnSpLocks/>
            </p:cNvCxnSpPr>
            <p:nvPr/>
          </p:nvCxnSpPr>
          <p:spPr>
            <a:xfrm>
              <a:off x="5540189" y="1971426"/>
              <a:ext cx="115260" cy="634124"/>
            </a:xfrm>
            <a:prstGeom prst="straightConnector1">
              <a:avLst/>
            </a:prstGeom>
            <a:ln w="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81FA66DF-2A7E-4799-A990-387CFB273FB1}"/>
                </a:ext>
              </a:extLst>
            </p:cNvPr>
            <p:cNvCxnSpPr>
              <a:cxnSpLocks/>
              <a:stCxn id="48" idx="1"/>
            </p:cNvCxnSpPr>
            <p:nvPr/>
          </p:nvCxnSpPr>
          <p:spPr>
            <a:xfrm flipH="1">
              <a:off x="2398843" y="1860452"/>
              <a:ext cx="1307806" cy="700714"/>
            </a:xfrm>
            <a:prstGeom prst="straightConnector1">
              <a:avLst/>
            </a:prstGeom>
            <a:ln w="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AFC9E709-7267-4758-8DD4-EEE9A8B85490}"/>
                </a:ext>
              </a:extLst>
            </p:cNvPr>
            <p:cNvCxnSpPr>
              <a:cxnSpLocks/>
              <a:stCxn id="48" idx="1"/>
            </p:cNvCxnSpPr>
            <p:nvPr/>
          </p:nvCxnSpPr>
          <p:spPr>
            <a:xfrm flipH="1">
              <a:off x="730250" y="1860452"/>
              <a:ext cx="2976399" cy="745098"/>
            </a:xfrm>
            <a:prstGeom prst="straightConnector1">
              <a:avLst/>
            </a:prstGeom>
            <a:ln w="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9B0C0DD9-ECA9-44EA-8565-E854B92FFD36}"/>
              </a:ext>
            </a:extLst>
          </p:cNvPr>
          <p:cNvGrpSpPr/>
          <p:nvPr/>
        </p:nvGrpSpPr>
        <p:grpSpPr>
          <a:xfrm>
            <a:off x="4262593" y="3229847"/>
            <a:ext cx="1715649" cy="1218617"/>
            <a:chOff x="4270213" y="3229847"/>
            <a:chExt cx="1715649" cy="1218617"/>
          </a:xfrm>
        </p:grpSpPr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F3A42C78-E339-406E-B1D8-858246E00F29}"/>
                </a:ext>
              </a:extLst>
            </p:cNvPr>
            <p:cNvCxnSpPr>
              <a:cxnSpLocks/>
              <a:stCxn id="42" idx="3"/>
            </p:cNvCxnSpPr>
            <p:nvPr/>
          </p:nvCxnSpPr>
          <p:spPr>
            <a:xfrm flipV="1">
              <a:off x="5655449" y="3229847"/>
              <a:ext cx="330413" cy="964702"/>
            </a:xfrm>
            <a:prstGeom prst="straightConnector1">
              <a:avLst/>
            </a:prstGeom>
            <a:ln w="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9370C5E8-9390-4335-BA27-B01DD60B9295}"/>
                </a:ext>
              </a:extLst>
            </p:cNvPr>
            <p:cNvGrpSpPr/>
            <p:nvPr/>
          </p:nvGrpSpPr>
          <p:grpSpPr>
            <a:xfrm>
              <a:off x="4270213" y="3229847"/>
              <a:ext cx="1385236" cy="1218617"/>
              <a:chOff x="4270213" y="3229847"/>
              <a:chExt cx="1385236" cy="1218617"/>
            </a:xfrm>
          </p:grpSpPr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FA6A62BC-60E3-4D45-80F5-1AE5F6FC6846}"/>
                  </a:ext>
                </a:extLst>
              </p:cNvPr>
              <p:cNvSpPr txBox="1"/>
              <p:nvPr/>
            </p:nvSpPr>
            <p:spPr>
              <a:xfrm>
                <a:off x="4270213" y="3940633"/>
                <a:ext cx="1385236" cy="5078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9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DEMO </a:t>
                </a:r>
              </a:p>
              <a:p>
                <a:r>
                  <a:rPr lang="en-US" sz="9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MAINTENANCE SHED</a:t>
                </a:r>
              </a:p>
              <a:p>
                <a:r>
                  <a:rPr lang="en-US" sz="9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AND YARD</a:t>
                </a:r>
              </a:p>
            </p:txBody>
          </p:sp>
          <p:cxnSp>
            <p:nvCxnSpPr>
              <p:cNvPr id="78" name="Straight Arrow Connector 77">
                <a:extLst>
                  <a:ext uri="{FF2B5EF4-FFF2-40B4-BE49-F238E27FC236}">
                    <a16:creationId xmlns:a16="http://schemas.microsoft.com/office/drawing/2014/main" id="{5B4CBA9B-69EC-4B73-A67F-FB469E7321EC}"/>
                  </a:ext>
                </a:extLst>
              </p:cNvPr>
              <p:cNvCxnSpPr>
                <a:cxnSpLocks/>
                <a:stCxn id="42" idx="3"/>
              </p:cNvCxnSpPr>
              <p:nvPr/>
            </p:nvCxnSpPr>
            <p:spPr>
              <a:xfrm flipH="1" flipV="1">
                <a:off x="5424833" y="3229847"/>
                <a:ext cx="230616" cy="964702"/>
              </a:xfrm>
              <a:prstGeom prst="straightConnector1">
                <a:avLst/>
              </a:prstGeom>
              <a:ln w="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DB66FF6D-0D81-49C1-9D12-E80EA039F71D}"/>
              </a:ext>
            </a:extLst>
          </p:cNvPr>
          <p:cNvGrpSpPr/>
          <p:nvPr/>
        </p:nvGrpSpPr>
        <p:grpSpPr>
          <a:xfrm>
            <a:off x="2935938" y="2862679"/>
            <a:ext cx="1151699" cy="1447260"/>
            <a:chOff x="1191476" y="597292"/>
            <a:chExt cx="1151699" cy="1447260"/>
          </a:xfrm>
        </p:grpSpPr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AB1265C8-C201-476B-BC85-12FC387698A2}"/>
                </a:ext>
              </a:extLst>
            </p:cNvPr>
            <p:cNvCxnSpPr>
              <a:cxnSpLocks/>
              <a:stCxn id="84" idx="3"/>
            </p:cNvCxnSpPr>
            <p:nvPr/>
          </p:nvCxnSpPr>
          <p:spPr>
            <a:xfrm flipH="1" flipV="1">
              <a:off x="1804320" y="597292"/>
              <a:ext cx="538855" cy="1262594"/>
            </a:xfrm>
            <a:prstGeom prst="straightConnector1">
              <a:avLst/>
            </a:prstGeom>
            <a:ln w="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E1501F19-112D-40E9-AFA7-BCC6C03C2AEB}"/>
                </a:ext>
              </a:extLst>
            </p:cNvPr>
            <p:cNvSpPr txBox="1"/>
            <p:nvPr/>
          </p:nvSpPr>
          <p:spPr>
            <a:xfrm>
              <a:off x="1191476" y="1675220"/>
              <a:ext cx="115169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DEMO</a:t>
              </a:r>
            </a:p>
            <a:p>
              <a:r>
                <a:rPr lang="en-US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SSLS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AECC84A7-E44B-4F1D-A2EA-8DB9B8D6315B}"/>
              </a:ext>
            </a:extLst>
          </p:cNvPr>
          <p:cNvGrpSpPr/>
          <p:nvPr/>
        </p:nvGrpSpPr>
        <p:grpSpPr>
          <a:xfrm>
            <a:off x="1262198" y="3293496"/>
            <a:ext cx="1764543" cy="1023715"/>
            <a:chOff x="1191476" y="1020837"/>
            <a:chExt cx="1764543" cy="1023715"/>
          </a:xfrm>
        </p:grpSpPr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409FA234-D4C7-432E-988C-F82C892238BF}"/>
                </a:ext>
              </a:extLst>
            </p:cNvPr>
            <p:cNvCxnSpPr>
              <a:cxnSpLocks/>
              <a:stCxn id="89" idx="3"/>
            </p:cNvCxnSpPr>
            <p:nvPr/>
          </p:nvCxnSpPr>
          <p:spPr>
            <a:xfrm flipV="1">
              <a:off x="2343175" y="1020837"/>
              <a:ext cx="612844" cy="839049"/>
            </a:xfrm>
            <a:prstGeom prst="straightConnector1">
              <a:avLst/>
            </a:prstGeom>
            <a:ln w="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EA938970-64D2-4EB3-BA21-68411BC584AB}"/>
                </a:ext>
              </a:extLst>
            </p:cNvPr>
            <p:cNvSpPr txBox="1"/>
            <p:nvPr/>
          </p:nvSpPr>
          <p:spPr>
            <a:xfrm>
              <a:off x="1191476" y="1675220"/>
              <a:ext cx="115169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DEMO</a:t>
              </a:r>
            </a:p>
            <a:p>
              <a:r>
                <a:rPr lang="en-US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FIRE PUMP</a:t>
              </a: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C811C017-CC47-48A8-A732-C51C475B8A56}"/>
              </a:ext>
            </a:extLst>
          </p:cNvPr>
          <p:cNvGrpSpPr/>
          <p:nvPr/>
        </p:nvGrpSpPr>
        <p:grpSpPr>
          <a:xfrm>
            <a:off x="510481" y="3478562"/>
            <a:ext cx="1687153" cy="1837283"/>
            <a:chOff x="1191476" y="345768"/>
            <a:chExt cx="1687153" cy="1837283"/>
          </a:xfrm>
        </p:grpSpPr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A969ED13-263E-4DCA-AEAE-79945B9B1219}"/>
                </a:ext>
              </a:extLst>
            </p:cNvPr>
            <p:cNvCxnSpPr>
              <a:cxnSpLocks/>
              <a:stCxn id="93" idx="1"/>
            </p:cNvCxnSpPr>
            <p:nvPr/>
          </p:nvCxnSpPr>
          <p:spPr>
            <a:xfrm flipV="1">
              <a:off x="1191476" y="345768"/>
              <a:ext cx="428989" cy="1583368"/>
            </a:xfrm>
            <a:prstGeom prst="straightConnector1">
              <a:avLst/>
            </a:prstGeom>
            <a:ln w="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8FCBF3EF-82D0-4780-B241-82A8D9F2D985}"/>
                </a:ext>
              </a:extLst>
            </p:cNvPr>
            <p:cNvSpPr txBox="1"/>
            <p:nvPr/>
          </p:nvSpPr>
          <p:spPr>
            <a:xfrm>
              <a:off x="1191476" y="1675220"/>
              <a:ext cx="1687153" cy="5078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DEMO</a:t>
              </a:r>
            </a:p>
            <a:p>
              <a:r>
                <a:rPr lang="en-US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PAVING  </a:t>
              </a:r>
            </a:p>
            <a:p>
              <a:r>
                <a:rPr lang="en-US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UNDERGROUND UTILITIES</a:t>
              </a:r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0F47BDB0-6855-4A64-8653-722AABAB6C38}"/>
              </a:ext>
            </a:extLst>
          </p:cNvPr>
          <p:cNvSpPr/>
          <p:nvPr/>
        </p:nvSpPr>
        <p:spPr>
          <a:xfrm>
            <a:off x="0" y="1393242"/>
            <a:ext cx="9144000" cy="217959"/>
          </a:xfrm>
          <a:prstGeom prst="rect">
            <a:avLst/>
          </a:prstGeom>
          <a:pattFill prst="wdDnDiag">
            <a:fgClr>
              <a:srgbClr val="FFC000"/>
            </a:fgClr>
            <a:bgClr>
              <a:schemeClr val="bg1"/>
            </a:bgClr>
          </a:patt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81F3DC8-8BF9-41CE-B7CA-1417C4A22359}"/>
              </a:ext>
            </a:extLst>
          </p:cNvPr>
          <p:cNvGrpSpPr/>
          <p:nvPr/>
        </p:nvGrpSpPr>
        <p:grpSpPr>
          <a:xfrm>
            <a:off x="7269097" y="817929"/>
            <a:ext cx="1568373" cy="571031"/>
            <a:chOff x="7269097" y="817929"/>
            <a:chExt cx="1568373" cy="571031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E53DD02-A55C-4A14-A89E-646565FBEDE5}"/>
                </a:ext>
              </a:extLst>
            </p:cNvPr>
            <p:cNvSpPr txBox="1"/>
            <p:nvPr/>
          </p:nvSpPr>
          <p:spPr>
            <a:xfrm>
              <a:off x="7685771" y="817929"/>
              <a:ext cx="1151699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DREDGE</a:t>
              </a:r>
            </a:p>
          </p:txBody>
        </p: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3B10AC49-E015-46A6-8A1E-3E3A29E10166}"/>
                </a:ext>
              </a:extLst>
            </p:cNvPr>
            <p:cNvCxnSpPr>
              <a:cxnSpLocks/>
              <a:stCxn id="40" idx="1"/>
            </p:cNvCxnSpPr>
            <p:nvPr/>
          </p:nvCxnSpPr>
          <p:spPr>
            <a:xfrm flipH="1">
              <a:off x="7269097" y="933345"/>
              <a:ext cx="416674" cy="455615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2DC7790-8D61-4206-9E14-040BC0DAB519}"/>
              </a:ext>
            </a:extLst>
          </p:cNvPr>
          <p:cNvGrpSpPr/>
          <p:nvPr/>
        </p:nvGrpSpPr>
        <p:grpSpPr>
          <a:xfrm>
            <a:off x="6050309" y="475780"/>
            <a:ext cx="2374366" cy="1226195"/>
            <a:chOff x="7188320" y="817929"/>
            <a:chExt cx="2374366" cy="1226195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ED902D3A-0450-4230-B37E-A2404B4A0EFB}"/>
                </a:ext>
              </a:extLst>
            </p:cNvPr>
            <p:cNvSpPr txBox="1"/>
            <p:nvPr/>
          </p:nvSpPr>
          <p:spPr>
            <a:xfrm>
              <a:off x="7685771" y="817929"/>
              <a:ext cx="187691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DEMO FORWARD</a:t>
              </a:r>
            </a:p>
            <a:p>
              <a:r>
                <a:rPr lang="en-US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PORTION OF WHARF</a:t>
              </a:r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5CF1BD17-FC7A-47F5-BDF6-7DABFC5D4EFE}"/>
                </a:ext>
              </a:extLst>
            </p:cNvPr>
            <p:cNvCxnSpPr>
              <a:cxnSpLocks/>
              <a:stCxn id="51" idx="1"/>
            </p:cNvCxnSpPr>
            <p:nvPr/>
          </p:nvCxnSpPr>
          <p:spPr>
            <a:xfrm flipH="1">
              <a:off x="7188320" y="1002595"/>
              <a:ext cx="497451" cy="1041529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9629666-58AF-48BE-B1BE-D53BF47B2C96}"/>
              </a:ext>
            </a:extLst>
          </p:cNvPr>
          <p:cNvGrpSpPr/>
          <p:nvPr/>
        </p:nvGrpSpPr>
        <p:grpSpPr>
          <a:xfrm>
            <a:off x="7737822" y="1658135"/>
            <a:ext cx="1282277" cy="733681"/>
            <a:chOff x="7737822" y="1658135"/>
            <a:chExt cx="1282277" cy="73368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B5B6ECE-896A-4C76-9D2D-B0C3F218AAEA}"/>
                </a:ext>
              </a:extLst>
            </p:cNvPr>
            <p:cNvSpPr txBox="1"/>
            <p:nvPr/>
          </p:nvSpPr>
          <p:spPr>
            <a:xfrm>
              <a:off x="7868400" y="1658135"/>
              <a:ext cx="115169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EXISTING </a:t>
              </a:r>
            </a:p>
            <a:p>
              <a:r>
                <a:rPr lang="en-US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BULKHEAD LINE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3DD43668-3551-47A9-B0C3-9135F4F0D83A}"/>
                </a:ext>
              </a:extLst>
            </p:cNvPr>
            <p:cNvCxnSpPr>
              <a:cxnSpLocks/>
              <a:stCxn id="11" idx="1"/>
            </p:cNvCxnSpPr>
            <p:nvPr/>
          </p:nvCxnSpPr>
          <p:spPr>
            <a:xfrm flipH="1">
              <a:off x="7737822" y="1842801"/>
              <a:ext cx="130578" cy="549015"/>
            </a:xfrm>
            <a:prstGeom prst="straightConnector1">
              <a:avLst/>
            </a:prstGeom>
            <a:ln w="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E59968F-E884-453A-AFA6-B9DDBCD238EF}"/>
              </a:ext>
            </a:extLst>
          </p:cNvPr>
          <p:cNvGrpSpPr/>
          <p:nvPr/>
        </p:nvGrpSpPr>
        <p:grpSpPr>
          <a:xfrm>
            <a:off x="3055754" y="798208"/>
            <a:ext cx="1976360" cy="1198803"/>
            <a:chOff x="10527777" y="895494"/>
            <a:chExt cx="1976360" cy="1198803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6784F998-4885-42FE-98FA-104029AF8909}"/>
                </a:ext>
              </a:extLst>
            </p:cNvPr>
            <p:cNvSpPr txBox="1"/>
            <p:nvPr/>
          </p:nvSpPr>
          <p:spPr>
            <a:xfrm>
              <a:off x="11285186" y="895494"/>
              <a:ext cx="121895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DEMO WHARF </a:t>
              </a:r>
            </a:p>
            <a:p>
              <a:r>
                <a:rPr lang="en-US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PAVEMENT</a:t>
              </a:r>
            </a:p>
          </p:txBody>
        </p: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69D0B18C-1CA6-4E5E-9357-8DA416FFEF65}"/>
                </a:ext>
              </a:extLst>
            </p:cNvPr>
            <p:cNvCxnSpPr>
              <a:cxnSpLocks/>
              <a:stCxn id="57" idx="1"/>
            </p:cNvCxnSpPr>
            <p:nvPr/>
          </p:nvCxnSpPr>
          <p:spPr>
            <a:xfrm flipH="1">
              <a:off x="10527777" y="1080160"/>
              <a:ext cx="757409" cy="1014137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8143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9" grpId="0" animBg="1"/>
      <p:bldP spid="3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CD169FB-2937-4307-B685-89166DFA78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838" y="1179431"/>
            <a:ext cx="4259580" cy="23960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C66059-D4CC-445D-9D15-C40A799A36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16" y="1175735"/>
            <a:ext cx="4259580" cy="23960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5AA5C9-E52B-4CE6-86F6-573C9438D87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31" t="30964" r="18471"/>
          <a:stretch/>
        </p:blipFill>
        <p:spPr>
          <a:xfrm>
            <a:off x="713667" y="3851026"/>
            <a:ext cx="3448522" cy="25220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ACEADE0-1BF0-4828-8F0C-9A9BA8C02F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851026"/>
            <a:ext cx="3329940" cy="249745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496C9DE-E508-463D-A35E-A5A08FE6D588}"/>
              </a:ext>
            </a:extLst>
          </p:cNvPr>
          <p:cNvSpPr txBox="1"/>
          <p:nvPr/>
        </p:nvSpPr>
        <p:spPr>
          <a:xfrm>
            <a:off x="342900" y="6457890"/>
            <a:ext cx="4610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Land side - Demolition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8CA68BC-6A8F-4E0C-AE23-AC78539BC505}"/>
              </a:ext>
            </a:extLst>
          </p:cNvPr>
          <p:cNvSpPr txBox="1"/>
          <p:nvPr/>
        </p:nvSpPr>
        <p:spPr>
          <a:xfrm>
            <a:off x="241227" y="3259265"/>
            <a:ext cx="44577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Demo – Pavement, Utilities, Amenities Building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E9B2B0D-43CF-4F4F-99DE-C0FF606D630D}"/>
              </a:ext>
            </a:extLst>
          </p:cNvPr>
          <p:cNvSpPr txBox="1"/>
          <p:nvPr/>
        </p:nvSpPr>
        <p:spPr>
          <a:xfrm>
            <a:off x="4765838" y="3275198"/>
            <a:ext cx="432437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Demo – Maintenance Shed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943FBC-B8AE-4B3A-A1E3-9C4BFEBD98AF}"/>
              </a:ext>
            </a:extLst>
          </p:cNvPr>
          <p:cNvSpPr txBox="1"/>
          <p:nvPr/>
        </p:nvSpPr>
        <p:spPr>
          <a:xfrm>
            <a:off x="713667" y="6051597"/>
            <a:ext cx="344852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Demo – Sanitary Sewer Lift Station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EE9E7D7-65AF-4A2C-BE0E-CB04F296E1D1}"/>
              </a:ext>
            </a:extLst>
          </p:cNvPr>
          <p:cNvSpPr txBox="1"/>
          <p:nvPr/>
        </p:nvSpPr>
        <p:spPr>
          <a:xfrm>
            <a:off x="5000185" y="5879795"/>
            <a:ext cx="338481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Demo – Fire Pump Station</a:t>
            </a:r>
          </a:p>
          <a:p>
            <a:r>
              <a:rPr lang="en-US" sz="1600" dirty="0"/>
              <a:t>(Sequencing Requirements Apply)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67D72AB-4E8E-472D-A5C4-37E6C211D23E}"/>
              </a:ext>
            </a:extLst>
          </p:cNvPr>
          <p:cNvSpPr txBox="1">
            <a:spLocks/>
          </p:cNvSpPr>
          <p:nvPr/>
        </p:nvSpPr>
        <p:spPr>
          <a:xfrm>
            <a:off x="939338" y="365125"/>
            <a:ext cx="6361575" cy="822325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700" dirty="0"/>
              <a:t> </a:t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1B15461-6594-4814-87CD-4219CBCC6840}"/>
              </a:ext>
            </a:extLst>
          </p:cNvPr>
          <p:cNvSpPr/>
          <p:nvPr/>
        </p:nvSpPr>
        <p:spPr>
          <a:xfrm>
            <a:off x="347516" y="144683"/>
            <a:ext cx="74630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prstClr val="black"/>
                </a:solidFill>
              </a:rPr>
              <a:t>REHABILITATION OF WHARF 3, CONSTRUCTION OF ELECTRICAL  INFRASTRUCTURE  AND  LASH DOCK DEMOLITION AT  BCT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48654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996950" y="1555750"/>
            <a:ext cx="8147050" cy="462121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General Scope of Services (continued):</a:t>
            </a:r>
          </a:p>
          <a:p>
            <a:r>
              <a:rPr lang="en-US" dirty="0"/>
              <a:t>Wharf Rehabilitation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New wharf structure forward of Column Line B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New fender system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New 48” dia. drilled shafts and waterside crane beam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New crane rail system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New wharf deck base and asphalt pavement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Wharf appurtenances and utilities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Repairs to existing shafts and structural deck, which remain.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FEEEB0-529A-471D-BF92-D1F0BCA8033F}"/>
              </a:ext>
            </a:extLst>
          </p:cNvPr>
          <p:cNvSpPr txBox="1"/>
          <p:nvPr/>
        </p:nvSpPr>
        <p:spPr>
          <a:xfrm>
            <a:off x="182880" y="6454542"/>
            <a:ext cx="4610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Waterside - Construction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C199065-3280-4A81-8A51-B27381D578EC}"/>
              </a:ext>
            </a:extLst>
          </p:cNvPr>
          <p:cNvSpPr txBox="1">
            <a:spLocks/>
          </p:cNvSpPr>
          <p:nvPr/>
        </p:nvSpPr>
        <p:spPr>
          <a:xfrm>
            <a:off x="330740" y="216631"/>
            <a:ext cx="7266562" cy="822325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700" dirty="0"/>
              <a:t> </a:t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BE027CD-0066-4AD0-959A-326F60A1F67B}"/>
              </a:ext>
            </a:extLst>
          </p:cNvPr>
          <p:cNvSpPr/>
          <p:nvPr/>
        </p:nvSpPr>
        <p:spPr>
          <a:xfrm>
            <a:off x="330739" y="216631"/>
            <a:ext cx="75194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prstClr val="black"/>
                </a:solidFill>
              </a:rPr>
              <a:t>REHABILITATION OF WHARF 3, CONSTRUCTION OF ELECTRICAL  INFRASTRUCTURE  AND  LASH DOCK DEMOLITION AT  BCT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8793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702D23DE-38BF-4487-B576-7796142D34A8}"/>
              </a:ext>
            </a:extLst>
          </p:cNvPr>
          <p:cNvSpPr txBox="1"/>
          <p:nvPr/>
        </p:nvSpPr>
        <p:spPr>
          <a:xfrm>
            <a:off x="961821" y="2001036"/>
            <a:ext cx="105966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NEW 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CRANE RAIL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CA8FDAB-2DB2-404C-AF10-28E84941D1DE}"/>
              </a:ext>
            </a:extLst>
          </p:cNvPr>
          <p:cNvSpPr txBox="1"/>
          <p:nvPr/>
        </p:nvSpPr>
        <p:spPr>
          <a:xfrm>
            <a:off x="6481744" y="2012723"/>
            <a:ext cx="105966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NEW 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CRANE RAIL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7616D91-2CE8-47BF-98C8-84362E5A746C}"/>
              </a:ext>
            </a:extLst>
          </p:cNvPr>
          <p:cNvSpPr/>
          <p:nvPr/>
        </p:nvSpPr>
        <p:spPr>
          <a:xfrm>
            <a:off x="7486615" y="2743201"/>
            <a:ext cx="147396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AE907E-FAB7-44D7-B129-75A34341DEFE}"/>
              </a:ext>
            </a:extLst>
          </p:cNvPr>
          <p:cNvSpPr txBox="1"/>
          <p:nvPr/>
        </p:nvSpPr>
        <p:spPr>
          <a:xfrm>
            <a:off x="644842" y="5483944"/>
            <a:ext cx="937260" cy="5078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NEW LANDSIDE 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SHAFT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9E040A-66FD-4681-BEDD-7B49BF1157C8}"/>
              </a:ext>
            </a:extLst>
          </p:cNvPr>
          <p:cNvSpPr txBox="1"/>
          <p:nvPr/>
        </p:nvSpPr>
        <p:spPr>
          <a:xfrm>
            <a:off x="7799676" y="4595396"/>
            <a:ext cx="1222403" cy="5078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NEW 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WATER SIDE 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SHAFT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85738DB-DA55-4F5A-87EE-56743F910C2F}"/>
              </a:ext>
            </a:extLst>
          </p:cNvPr>
          <p:cNvSpPr txBox="1"/>
          <p:nvPr/>
        </p:nvSpPr>
        <p:spPr>
          <a:xfrm>
            <a:off x="7900881" y="2025454"/>
            <a:ext cx="105966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NEW 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CONC. DECK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8E584E2-0557-4D47-AFC0-091711B57D52}"/>
              </a:ext>
            </a:extLst>
          </p:cNvPr>
          <p:cNvGrpSpPr/>
          <p:nvPr/>
        </p:nvGrpSpPr>
        <p:grpSpPr>
          <a:xfrm>
            <a:off x="990600" y="2921888"/>
            <a:ext cx="1584959" cy="661684"/>
            <a:chOff x="990600" y="2921888"/>
            <a:chExt cx="1584959" cy="661684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68BBE23-A123-454E-8A60-6C9CC9B1BFE5}"/>
                </a:ext>
              </a:extLst>
            </p:cNvPr>
            <p:cNvSpPr txBox="1"/>
            <p:nvPr/>
          </p:nvSpPr>
          <p:spPr>
            <a:xfrm>
              <a:off x="1353156" y="3214240"/>
              <a:ext cx="122240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NEW </a:t>
              </a:r>
            </a:p>
            <a:p>
              <a:r>
                <a:rPr lang="en-US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TIE-BEAM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28C10D57-0322-4060-BA35-0B2AD4E028CA}"/>
                </a:ext>
              </a:extLst>
            </p:cNvPr>
            <p:cNvCxnSpPr>
              <a:cxnSpLocks/>
              <a:stCxn id="14" idx="1"/>
            </p:cNvCxnSpPr>
            <p:nvPr/>
          </p:nvCxnSpPr>
          <p:spPr>
            <a:xfrm flipH="1" flipV="1">
              <a:off x="990600" y="2921888"/>
              <a:ext cx="362556" cy="477018"/>
            </a:xfrm>
            <a:prstGeom prst="straightConnector1">
              <a:avLst/>
            </a:prstGeom>
            <a:ln w="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7240C59E-EF4B-4015-BA28-D9C0CF9B833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53156" y="3403099"/>
              <a:ext cx="12004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14428F36-54EF-4C71-8F27-CDECC62A4391}"/>
              </a:ext>
            </a:extLst>
          </p:cNvPr>
          <p:cNvSpPr txBox="1"/>
          <p:nvPr/>
        </p:nvSpPr>
        <p:spPr>
          <a:xfrm>
            <a:off x="4901206" y="1895107"/>
            <a:ext cx="1222403" cy="5078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NEW 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PAVEMENT 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AND BASE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1C79F06-E202-4E16-8F7D-86604059A55F}"/>
              </a:ext>
            </a:extLst>
          </p:cNvPr>
          <p:cNvGrpSpPr/>
          <p:nvPr/>
        </p:nvGrpSpPr>
        <p:grpSpPr>
          <a:xfrm>
            <a:off x="4140200" y="2039074"/>
            <a:ext cx="746126" cy="656157"/>
            <a:chOff x="727074" y="3398906"/>
            <a:chExt cx="746126" cy="656157"/>
          </a:xfrm>
        </p:grpSpPr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0BFB4755-4030-494E-A25B-F7CF9744705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7074" y="3398906"/>
              <a:ext cx="626082" cy="656157"/>
            </a:xfrm>
            <a:prstGeom prst="straightConnector1">
              <a:avLst/>
            </a:prstGeom>
            <a:ln w="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D2F45AE-61B8-40D1-A490-5B7ED51369A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53156" y="3403099"/>
              <a:ext cx="12004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A72E213-E576-4AD9-BF20-0F1F14D61883}"/>
              </a:ext>
            </a:extLst>
          </p:cNvPr>
          <p:cNvCxnSpPr>
            <a:cxnSpLocks/>
          </p:cNvCxnSpPr>
          <p:nvPr/>
        </p:nvCxnSpPr>
        <p:spPr>
          <a:xfrm>
            <a:off x="4766282" y="2039074"/>
            <a:ext cx="333788" cy="660179"/>
          </a:xfrm>
          <a:prstGeom prst="straightConnector1">
            <a:avLst/>
          </a:prstGeom>
          <a:ln w="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74508BA-D9D8-4BE3-9FAF-2E22DF54586C}"/>
              </a:ext>
            </a:extLst>
          </p:cNvPr>
          <p:cNvGrpSpPr/>
          <p:nvPr/>
        </p:nvGrpSpPr>
        <p:grpSpPr>
          <a:xfrm>
            <a:off x="7191623" y="2120732"/>
            <a:ext cx="294992" cy="548107"/>
            <a:chOff x="1091300" y="3385202"/>
            <a:chExt cx="294992" cy="548107"/>
          </a:xfrm>
        </p:grpSpPr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69C4FD07-0D8B-4EC9-A06D-CD7C941D7627}"/>
                </a:ext>
              </a:extLst>
            </p:cNvPr>
            <p:cNvCxnSpPr>
              <a:cxnSpLocks/>
            </p:cNvCxnSpPr>
            <p:nvPr/>
          </p:nvCxnSpPr>
          <p:spPr>
            <a:xfrm>
              <a:off x="1205835" y="3394262"/>
              <a:ext cx="180457" cy="539047"/>
            </a:xfrm>
            <a:prstGeom prst="straightConnector1">
              <a:avLst/>
            </a:prstGeom>
            <a:ln w="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02D643B-1AF9-4E09-AF4A-285D0042250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91300" y="3385202"/>
              <a:ext cx="12004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2D8E89B-606E-4BA0-A287-16C3AFEC699A}"/>
              </a:ext>
            </a:extLst>
          </p:cNvPr>
          <p:cNvSpPr/>
          <p:nvPr/>
        </p:nvSpPr>
        <p:spPr>
          <a:xfrm>
            <a:off x="336116" y="2689072"/>
            <a:ext cx="147396" cy="4571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52C2AD7-340A-4272-ABE1-9179CADCE881}"/>
              </a:ext>
            </a:extLst>
          </p:cNvPr>
          <p:cNvGrpSpPr/>
          <p:nvPr/>
        </p:nvGrpSpPr>
        <p:grpSpPr>
          <a:xfrm>
            <a:off x="483512" y="2125684"/>
            <a:ext cx="507088" cy="533506"/>
            <a:chOff x="727074" y="3398906"/>
            <a:chExt cx="746126" cy="656157"/>
          </a:xfrm>
        </p:grpSpPr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6C1B4E5C-0409-45AB-8000-03DC24EDD9D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7074" y="3398906"/>
              <a:ext cx="626082" cy="656157"/>
            </a:xfrm>
            <a:prstGeom prst="straightConnector1">
              <a:avLst/>
            </a:prstGeom>
            <a:ln w="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973C20DF-31E7-45DE-9180-220FBEBCCC5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53156" y="3403099"/>
              <a:ext cx="12004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018CB97-573D-46C3-A976-67CAB521A4C3}"/>
              </a:ext>
            </a:extLst>
          </p:cNvPr>
          <p:cNvGrpSpPr/>
          <p:nvPr/>
        </p:nvGrpSpPr>
        <p:grpSpPr>
          <a:xfrm>
            <a:off x="7748546" y="2160206"/>
            <a:ext cx="180457" cy="539047"/>
            <a:chOff x="1205835" y="3394262"/>
            <a:chExt cx="180457" cy="539047"/>
          </a:xfrm>
        </p:grpSpPr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CEE34804-5FFC-46C6-8C80-051EA4A76801}"/>
                </a:ext>
              </a:extLst>
            </p:cNvPr>
            <p:cNvCxnSpPr>
              <a:cxnSpLocks/>
            </p:cNvCxnSpPr>
            <p:nvPr/>
          </p:nvCxnSpPr>
          <p:spPr>
            <a:xfrm>
              <a:off x="1205835" y="3394262"/>
              <a:ext cx="180457" cy="539047"/>
            </a:xfrm>
            <a:prstGeom prst="straightConnector1">
              <a:avLst/>
            </a:prstGeom>
            <a:ln w="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E1070B44-A654-4951-882B-93D2FD012B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11344" y="3399108"/>
              <a:ext cx="12004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8C8C399F-8E53-4A9F-A8BE-04E9DAEAA9F1}"/>
              </a:ext>
            </a:extLst>
          </p:cNvPr>
          <p:cNvSpPr txBox="1"/>
          <p:nvPr/>
        </p:nvSpPr>
        <p:spPr>
          <a:xfrm>
            <a:off x="223022" y="6479480"/>
            <a:ext cx="4610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Waterside - Construction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A90EA90-9D94-4B09-BC33-B36329DA931D}"/>
              </a:ext>
            </a:extLst>
          </p:cNvPr>
          <p:cNvSpPr txBox="1"/>
          <p:nvPr/>
        </p:nvSpPr>
        <p:spPr>
          <a:xfrm>
            <a:off x="4278904" y="4780844"/>
            <a:ext cx="110843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Repairs to </a:t>
            </a:r>
          </a:p>
          <a:p>
            <a:pPr algn="ctr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Existing Shafts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18B5DC4C-12A2-4A39-A67C-371C1E8275D2}"/>
              </a:ext>
            </a:extLst>
          </p:cNvPr>
          <p:cNvCxnSpPr>
            <a:cxnSpLocks/>
            <a:stCxn id="50" idx="1"/>
          </p:cNvCxnSpPr>
          <p:nvPr/>
        </p:nvCxnSpPr>
        <p:spPr>
          <a:xfrm flipH="1" flipV="1">
            <a:off x="2735516" y="4943722"/>
            <a:ext cx="1543388" cy="217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78B7E0CA-3ED1-4D62-BB63-93CF39314D18}"/>
              </a:ext>
            </a:extLst>
          </p:cNvPr>
          <p:cNvCxnSpPr>
            <a:cxnSpLocks/>
            <a:stCxn id="50" idx="1"/>
          </p:cNvCxnSpPr>
          <p:nvPr/>
        </p:nvCxnSpPr>
        <p:spPr>
          <a:xfrm flipH="1" flipV="1">
            <a:off x="3782894" y="4954616"/>
            <a:ext cx="496010" cy="1089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95C459A2-8707-4DA6-B002-E345F78C314D}"/>
              </a:ext>
            </a:extLst>
          </p:cNvPr>
          <p:cNvCxnSpPr>
            <a:cxnSpLocks/>
          </p:cNvCxnSpPr>
          <p:nvPr/>
        </p:nvCxnSpPr>
        <p:spPr>
          <a:xfrm>
            <a:off x="5387341" y="4943722"/>
            <a:ext cx="50187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2A341E4C-6FD8-463F-919E-C7AFCE2E7F9C}"/>
              </a:ext>
            </a:extLst>
          </p:cNvPr>
          <p:cNvCxnSpPr>
            <a:cxnSpLocks/>
          </p:cNvCxnSpPr>
          <p:nvPr/>
        </p:nvCxnSpPr>
        <p:spPr>
          <a:xfrm>
            <a:off x="5539741" y="4943722"/>
            <a:ext cx="153725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itle 1">
            <a:extLst>
              <a:ext uri="{FF2B5EF4-FFF2-40B4-BE49-F238E27FC236}">
                <a16:creationId xmlns:a16="http://schemas.microsoft.com/office/drawing/2014/main" id="{E83757C8-C846-4A0D-928B-CCDF9F5D68A2}"/>
              </a:ext>
            </a:extLst>
          </p:cNvPr>
          <p:cNvSpPr txBox="1">
            <a:spLocks/>
          </p:cNvSpPr>
          <p:nvPr/>
        </p:nvSpPr>
        <p:spPr>
          <a:xfrm>
            <a:off x="939338" y="365125"/>
            <a:ext cx="6361575" cy="822325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700" dirty="0"/>
              <a:t> </a:t>
            </a:r>
            <a:br>
              <a:rPr lang="en-US" sz="2400" dirty="0"/>
            </a:br>
            <a:endParaRPr lang="en-US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6A63992-FFE6-4FE5-A638-846F919BED96}"/>
              </a:ext>
            </a:extLst>
          </p:cNvPr>
          <p:cNvGrpSpPr/>
          <p:nvPr/>
        </p:nvGrpSpPr>
        <p:grpSpPr>
          <a:xfrm>
            <a:off x="267917" y="2734791"/>
            <a:ext cx="7450144" cy="3005182"/>
            <a:chOff x="267917" y="2734791"/>
            <a:chExt cx="7450144" cy="3005182"/>
          </a:xfrm>
        </p:grpSpPr>
        <p:sp>
          <p:nvSpPr>
            <p:cNvPr id="5" name="Cylinder 4">
              <a:extLst>
                <a:ext uri="{FF2B5EF4-FFF2-40B4-BE49-F238E27FC236}">
                  <a16:creationId xmlns:a16="http://schemas.microsoft.com/office/drawing/2014/main" id="{06057991-75EE-421F-A0E7-B30C07FC2549}"/>
                </a:ext>
              </a:extLst>
            </p:cNvPr>
            <p:cNvSpPr/>
            <p:nvPr/>
          </p:nvSpPr>
          <p:spPr>
            <a:xfrm>
              <a:off x="267917" y="2734791"/>
              <a:ext cx="256881" cy="2936026"/>
            </a:xfrm>
            <a:custGeom>
              <a:avLst/>
              <a:gdLst>
                <a:gd name="connsiteX0" fmla="*/ 0 w 256879"/>
                <a:gd name="connsiteY0" fmla="*/ 32110 h 2936026"/>
                <a:gd name="connsiteX1" fmla="*/ 128440 w 256879"/>
                <a:gd name="connsiteY1" fmla="*/ 64220 h 2936026"/>
                <a:gd name="connsiteX2" fmla="*/ 256880 w 256879"/>
                <a:gd name="connsiteY2" fmla="*/ 32110 h 2936026"/>
                <a:gd name="connsiteX3" fmla="*/ 256879 w 256879"/>
                <a:gd name="connsiteY3" fmla="*/ 2903916 h 2936026"/>
                <a:gd name="connsiteX4" fmla="*/ 128439 w 256879"/>
                <a:gd name="connsiteY4" fmla="*/ 2936026 h 2936026"/>
                <a:gd name="connsiteX5" fmla="*/ -1 w 256879"/>
                <a:gd name="connsiteY5" fmla="*/ 2903916 h 2936026"/>
                <a:gd name="connsiteX6" fmla="*/ 0 w 256879"/>
                <a:gd name="connsiteY6" fmla="*/ 32110 h 2936026"/>
                <a:gd name="connsiteX0" fmla="*/ 0 w 256879"/>
                <a:gd name="connsiteY0" fmla="*/ 32110 h 2936026"/>
                <a:gd name="connsiteX1" fmla="*/ 128440 w 256879"/>
                <a:gd name="connsiteY1" fmla="*/ 0 h 2936026"/>
                <a:gd name="connsiteX2" fmla="*/ 256880 w 256879"/>
                <a:gd name="connsiteY2" fmla="*/ 32110 h 2936026"/>
                <a:gd name="connsiteX3" fmla="*/ 128440 w 256879"/>
                <a:gd name="connsiteY3" fmla="*/ 64220 h 2936026"/>
                <a:gd name="connsiteX4" fmla="*/ 0 w 256879"/>
                <a:gd name="connsiteY4" fmla="*/ 32110 h 2936026"/>
                <a:gd name="connsiteX0" fmla="*/ 256879 w 256879"/>
                <a:gd name="connsiteY0" fmla="*/ 32110 h 2936026"/>
                <a:gd name="connsiteX1" fmla="*/ 128439 w 256879"/>
                <a:gd name="connsiteY1" fmla="*/ 64220 h 2936026"/>
                <a:gd name="connsiteX2" fmla="*/ -1 w 256879"/>
                <a:gd name="connsiteY2" fmla="*/ 32110 h 2936026"/>
                <a:gd name="connsiteX3" fmla="*/ 128439 w 256879"/>
                <a:gd name="connsiteY3" fmla="*/ 0 h 2936026"/>
                <a:gd name="connsiteX4" fmla="*/ 256879 w 256879"/>
                <a:gd name="connsiteY4" fmla="*/ 32110 h 2936026"/>
                <a:gd name="connsiteX5" fmla="*/ 256879 w 256879"/>
                <a:gd name="connsiteY5" fmla="*/ 2903916 h 2936026"/>
                <a:gd name="connsiteX6" fmla="*/ 128439 w 256879"/>
                <a:gd name="connsiteY6" fmla="*/ 2936026 h 2936026"/>
                <a:gd name="connsiteX7" fmla="*/ -1 w 256879"/>
                <a:gd name="connsiteY7" fmla="*/ 2903916 h 2936026"/>
                <a:gd name="connsiteX8" fmla="*/ 0 w 256879"/>
                <a:gd name="connsiteY8" fmla="*/ 32110 h 2936026"/>
                <a:gd name="connsiteX0" fmla="*/ 1 w 256881"/>
                <a:gd name="connsiteY0" fmla="*/ 32110 h 2936026"/>
                <a:gd name="connsiteX1" fmla="*/ 128441 w 256881"/>
                <a:gd name="connsiteY1" fmla="*/ 64220 h 2936026"/>
                <a:gd name="connsiteX2" fmla="*/ 256881 w 256881"/>
                <a:gd name="connsiteY2" fmla="*/ 32110 h 2936026"/>
                <a:gd name="connsiteX3" fmla="*/ 256880 w 256881"/>
                <a:gd name="connsiteY3" fmla="*/ 2903916 h 2936026"/>
                <a:gd name="connsiteX4" fmla="*/ 128440 w 256881"/>
                <a:gd name="connsiteY4" fmla="*/ 2936026 h 2936026"/>
                <a:gd name="connsiteX5" fmla="*/ 0 w 256881"/>
                <a:gd name="connsiteY5" fmla="*/ 2903916 h 2936026"/>
                <a:gd name="connsiteX6" fmla="*/ 1 w 256881"/>
                <a:gd name="connsiteY6" fmla="*/ 32110 h 2936026"/>
                <a:gd name="connsiteX0" fmla="*/ 1 w 256881"/>
                <a:gd name="connsiteY0" fmla="*/ 32110 h 2936026"/>
                <a:gd name="connsiteX1" fmla="*/ 128441 w 256881"/>
                <a:gd name="connsiteY1" fmla="*/ 0 h 2936026"/>
                <a:gd name="connsiteX2" fmla="*/ 256881 w 256881"/>
                <a:gd name="connsiteY2" fmla="*/ 32110 h 2936026"/>
                <a:gd name="connsiteX3" fmla="*/ 128441 w 256881"/>
                <a:gd name="connsiteY3" fmla="*/ 64220 h 2936026"/>
                <a:gd name="connsiteX4" fmla="*/ 1 w 256881"/>
                <a:gd name="connsiteY4" fmla="*/ 32110 h 2936026"/>
                <a:gd name="connsiteX0" fmla="*/ 256880 w 256881"/>
                <a:gd name="connsiteY0" fmla="*/ 32110 h 2936026"/>
                <a:gd name="connsiteX1" fmla="*/ 128440 w 256881"/>
                <a:gd name="connsiteY1" fmla="*/ 64220 h 2936026"/>
                <a:gd name="connsiteX2" fmla="*/ 0 w 256881"/>
                <a:gd name="connsiteY2" fmla="*/ 32110 h 2936026"/>
                <a:gd name="connsiteX3" fmla="*/ 128440 w 256881"/>
                <a:gd name="connsiteY3" fmla="*/ 31750 h 2936026"/>
                <a:gd name="connsiteX4" fmla="*/ 256880 w 256881"/>
                <a:gd name="connsiteY4" fmla="*/ 32110 h 2936026"/>
                <a:gd name="connsiteX5" fmla="*/ 256880 w 256881"/>
                <a:gd name="connsiteY5" fmla="*/ 2903916 h 2936026"/>
                <a:gd name="connsiteX6" fmla="*/ 128440 w 256881"/>
                <a:gd name="connsiteY6" fmla="*/ 2936026 h 2936026"/>
                <a:gd name="connsiteX7" fmla="*/ 0 w 256881"/>
                <a:gd name="connsiteY7" fmla="*/ 2903916 h 2936026"/>
                <a:gd name="connsiteX8" fmla="*/ 1 w 256881"/>
                <a:gd name="connsiteY8" fmla="*/ 32110 h 2936026"/>
                <a:gd name="connsiteX0" fmla="*/ 1 w 256881"/>
                <a:gd name="connsiteY0" fmla="*/ 32110 h 2936026"/>
                <a:gd name="connsiteX1" fmla="*/ 128441 w 256881"/>
                <a:gd name="connsiteY1" fmla="*/ 64220 h 2936026"/>
                <a:gd name="connsiteX2" fmla="*/ 256881 w 256881"/>
                <a:gd name="connsiteY2" fmla="*/ 32110 h 2936026"/>
                <a:gd name="connsiteX3" fmla="*/ 256880 w 256881"/>
                <a:gd name="connsiteY3" fmla="*/ 2903916 h 2936026"/>
                <a:gd name="connsiteX4" fmla="*/ 128440 w 256881"/>
                <a:gd name="connsiteY4" fmla="*/ 2936026 h 2936026"/>
                <a:gd name="connsiteX5" fmla="*/ 0 w 256881"/>
                <a:gd name="connsiteY5" fmla="*/ 2903916 h 2936026"/>
                <a:gd name="connsiteX6" fmla="*/ 1 w 256881"/>
                <a:gd name="connsiteY6" fmla="*/ 32110 h 2936026"/>
                <a:gd name="connsiteX0" fmla="*/ 1 w 256881"/>
                <a:gd name="connsiteY0" fmla="*/ 32110 h 2936026"/>
                <a:gd name="connsiteX1" fmla="*/ 128441 w 256881"/>
                <a:gd name="connsiteY1" fmla="*/ 0 h 2936026"/>
                <a:gd name="connsiteX2" fmla="*/ 256881 w 256881"/>
                <a:gd name="connsiteY2" fmla="*/ 32110 h 2936026"/>
                <a:gd name="connsiteX3" fmla="*/ 128441 w 256881"/>
                <a:gd name="connsiteY3" fmla="*/ 64220 h 2936026"/>
                <a:gd name="connsiteX4" fmla="*/ 1 w 256881"/>
                <a:gd name="connsiteY4" fmla="*/ 32110 h 2936026"/>
                <a:gd name="connsiteX0" fmla="*/ 256880 w 256881"/>
                <a:gd name="connsiteY0" fmla="*/ 32110 h 2936026"/>
                <a:gd name="connsiteX1" fmla="*/ 128440 w 256881"/>
                <a:gd name="connsiteY1" fmla="*/ 64220 h 2936026"/>
                <a:gd name="connsiteX2" fmla="*/ 0 w 256881"/>
                <a:gd name="connsiteY2" fmla="*/ 32110 h 2936026"/>
                <a:gd name="connsiteX3" fmla="*/ 128440 w 256881"/>
                <a:gd name="connsiteY3" fmla="*/ 31750 h 2936026"/>
                <a:gd name="connsiteX4" fmla="*/ 256880 w 256881"/>
                <a:gd name="connsiteY4" fmla="*/ 32110 h 2936026"/>
                <a:gd name="connsiteX5" fmla="*/ 256880 w 256881"/>
                <a:gd name="connsiteY5" fmla="*/ 2903916 h 2936026"/>
                <a:gd name="connsiteX6" fmla="*/ 128440 w 256881"/>
                <a:gd name="connsiteY6" fmla="*/ 2936026 h 2936026"/>
                <a:gd name="connsiteX7" fmla="*/ 0 w 256881"/>
                <a:gd name="connsiteY7" fmla="*/ 2903916 h 2936026"/>
                <a:gd name="connsiteX8" fmla="*/ 1 w 256881"/>
                <a:gd name="connsiteY8" fmla="*/ 32110 h 2936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881" h="2936026" stroke="0" extrusionOk="0">
                  <a:moveTo>
                    <a:pt x="1" y="32110"/>
                  </a:moveTo>
                  <a:cubicBezTo>
                    <a:pt x="1" y="49844"/>
                    <a:pt x="57506" y="64220"/>
                    <a:pt x="128441" y="64220"/>
                  </a:cubicBezTo>
                  <a:cubicBezTo>
                    <a:pt x="199376" y="64220"/>
                    <a:pt x="256881" y="49844"/>
                    <a:pt x="256881" y="32110"/>
                  </a:cubicBezTo>
                  <a:cubicBezTo>
                    <a:pt x="256881" y="989379"/>
                    <a:pt x="256880" y="1946647"/>
                    <a:pt x="256880" y="2903916"/>
                  </a:cubicBezTo>
                  <a:cubicBezTo>
                    <a:pt x="256880" y="2921650"/>
                    <a:pt x="199375" y="2936026"/>
                    <a:pt x="128440" y="2936026"/>
                  </a:cubicBezTo>
                  <a:cubicBezTo>
                    <a:pt x="57505" y="2936026"/>
                    <a:pt x="0" y="2921650"/>
                    <a:pt x="0" y="2903916"/>
                  </a:cubicBezTo>
                  <a:cubicBezTo>
                    <a:pt x="0" y="1946647"/>
                    <a:pt x="1" y="989379"/>
                    <a:pt x="1" y="32110"/>
                  </a:cubicBezTo>
                  <a:close/>
                </a:path>
                <a:path w="256881" h="2936026" fill="lighten" stroke="0" extrusionOk="0">
                  <a:moveTo>
                    <a:pt x="1" y="32110"/>
                  </a:moveTo>
                  <a:cubicBezTo>
                    <a:pt x="1" y="14376"/>
                    <a:pt x="57506" y="0"/>
                    <a:pt x="128441" y="0"/>
                  </a:cubicBezTo>
                  <a:cubicBezTo>
                    <a:pt x="199376" y="0"/>
                    <a:pt x="256881" y="14376"/>
                    <a:pt x="256881" y="32110"/>
                  </a:cubicBezTo>
                  <a:cubicBezTo>
                    <a:pt x="256881" y="49844"/>
                    <a:pt x="199376" y="64220"/>
                    <a:pt x="128441" y="64220"/>
                  </a:cubicBezTo>
                  <a:cubicBezTo>
                    <a:pt x="57506" y="64220"/>
                    <a:pt x="1" y="49844"/>
                    <a:pt x="1" y="32110"/>
                  </a:cubicBezTo>
                  <a:close/>
                </a:path>
                <a:path w="256881" h="2936026" fill="none" extrusionOk="0">
                  <a:moveTo>
                    <a:pt x="256880" y="32110"/>
                  </a:moveTo>
                  <a:cubicBezTo>
                    <a:pt x="256880" y="49844"/>
                    <a:pt x="199375" y="64220"/>
                    <a:pt x="128440" y="64220"/>
                  </a:cubicBezTo>
                  <a:cubicBezTo>
                    <a:pt x="57505" y="64220"/>
                    <a:pt x="0" y="37522"/>
                    <a:pt x="0" y="32110"/>
                  </a:cubicBezTo>
                  <a:cubicBezTo>
                    <a:pt x="0" y="26698"/>
                    <a:pt x="57505" y="31750"/>
                    <a:pt x="128440" y="31750"/>
                  </a:cubicBezTo>
                  <a:cubicBezTo>
                    <a:pt x="199375" y="31750"/>
                    <a:pt x="256880" y="14376"/>
                    <a:pt x="256880" y="32110"/>
                  </a:cubicBezTo>
                  <a:lnTo>
                    <a:pt x="256880" y="2903916"/>
                  </a:lnTo>
                  <a:cubicBezTo>
                    <a:pt x="256880" y="2921650"/>
                    <a:pt x="199375" y="2936026"/>
                    <a:pt x="128440" y="2936026"/>
                  </a:cubicBezTo>
                  <a:cubicBezTo>
                    <a:pt x="57505" y="2936026"/>
                    <a:pt x="0" y="2921650"/>
                    <a:pt x="0" y="2903916"/>
                  </a:cubicBezTo>
                  <a:cubicBezTo>
                    <a:pt x="0" y="1946647"/>
                    <a:pt x="1" y="989379"/>
                    <a:pt x="1" y="32110"/>
                  </a:cubicBezTo>
                </a:path>
              </a:pathLst>
            </a:custGeom>
            <a:solidFill>
              <a:schemeClr val="accent2">
                <a:lumMod val="40000"/>
                <a:lumOff val="60000"/>
                <a:alpha val="46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Cylinder 50">
              <a:extLst>
                <a:ext uri="{FF2B5EF4-FFF2-40B4-BE49-F238E27FC236}">
                  <a16:creationId xmlns:a16="http://schemas.microsoft.com/office/drawing/2014/main" id="{942C4AC2-8B0F-46D5-B556-EDD35B2686D7}"/>
                </a:ext>
              </a:extLst>
            </p:cNvPr>
            <p:cNvSpPr/>
            <p:nvPr/>
          </p:nvSpPr>
          <p:spPr>
            <a:xfrm>
              <a:off x="7410450" y="3077762"/>
              <a:ext cx="307611" cy="2662211"/>
            </a:xfrm>
            <a:custGeom>
              <a:avLst/>
              <a:gdLst>
                <a:gd name="connsiteX0" fmla="*/ 0 w 256879"/>
                <a:gd name="connsiteY0" fmla="*/ 32110 h 2684224"/>
                <a:gd name="connsiteX1" fmla="*/ 128440 w 256879"/>
                <a:gd name="connsiteY1" fmla="*/ 64220 h 2684224"/>
                <a:gd name="connsiteX2" fmla="*/ 256880 w 256879"/>
                <a:gd name="connsiteY2" fmla="*/ 32110 h 2684224"/>
                <a:gd name="connsiteX3" fmla="*/ 256879 w 256879"/>
                <a:gd name="connsiteY3" fmla="*/ 2652114 h 2684224"/>
                <a:gd name="connsiteX4" fmla="*/ 128439 w 256879"/>
                <a:gd name="connsiteY4" fmla="*/ 2684224 h 2684224"/>
                <a:gd name="connsiteX5" fmla="*/ -1 w 256879"/>
                <a:gd name="connsiteY5" fmla="*/ 2652114 h 2684224"/>
                <a:gd name="connsiteX6" fmla="*/ 0 w 256879"/>
                <a:gd name="connsiteY6" fmla="*/ 32110 h 2684224"/>
                <a:gd name="connsiteX0" fmla="*/ 0 w 256879"/>
                <a:gd name="connsiteY0" fmla="*/ 32110 h 2684224"/>
                <a:gd name="connsiteX1" fmla="*/ 128440 w 256879"/>
                <a:gd name="connsiteY1" fmla="*/ 0 h 2684224"/>
                <a:gd name="connsiteX2" fmla="*/ 256880 w 256879"/>
                <a:gd name="connsiteY2" fmla="*/ 32110 h 2684224"/>
                <a:gd name="connsiteX3" fmla="*/ 128440 w 256879"/>
                <a:gd name="connsiteY3" fmla="*/ 64220 h 2684224"/>
                <a:gd name="connsiteX4" fmla="*/ 0 w 256879"/>
                <a:gd name="connsiteY4" fmla="*/ 32110 h 2684224"/>
                <a:gd name="connsiteX0" fmla="*/ 256879 w 256879"/>
                <a:gd name="connsiteY0" fmla="*/ 32110 h 2684224"/>
                <a:gd name="connsiteX1" fmla="*/ 128439 w 256879"/>
                <a:gd name="connsiteY1" fmla="*/ 64220 h 2684224"/>
                <a:gd name="connsiteX2" fmla="*/ -1 w 256879"/>
                <a:gd name="connsiteY2" fmla="*/ 32110 h 2684224"/>
                <a:gd name="connsiteX3" fmla="*/ 128439 w 256879"/>
                <a:gd name="connsiteY3" fmla="*/ 0 h 2684224"/>
                <a:gd name="connsiteX4" fmla="*/ 256879 w 256879"/>
                <a:gd name="connsiteY4" fmla="*/ 32110 h 2684224"/>
                <a:gd name="connsiteX5" fmla="*/ 256879 w 256879"/>
                <a:gd name="connsiteY5" fmla="*/ 2652114 h 2684224"/>
                <a:gd name="connsiteX6" fmla="*/ 128439 w 256879"/>
                <a:gd name="connsiteY6" fmla="*/ 2684224 h 2684224"/>
                <a:gd name="connsiteX7" fmla="*/ -1 w 256879"/>
                <a:gd name="connsiteY7" fmla="*/ 2652114 h 2684224"/>
                <a:gd name="connsiteX8" fmla="*/ 0 w 256879"/>
                <a:gd name="connsiteY8" fmla="*/ 32110 h 2684224"/>
                <a:gd name="connsiteX0" fmla="*/ 170 w 257050"/>
                <a:gd name="connsiteY0" fmla="*/ 32110 h 2684224"/>
                <a:gd name="connsiteX1" fmla="*/ 128610 w 257050"/>
                <a:gd name="connsiteY1" fmla="*/ 64220 h 2684224"/>
                <a:gd name="connsiteX2" fmla="*/ 257050 w 257050"/>
                <a:gd name="connsiteY2" fmla="*/ 32110 h 2684224"/>
                <a:gd name="connsiteX3" fmla="*/ 257049 w 257050"/>
                <a:gd name="connsiteY3" fmla="*/ 2652114 h 2684224"/>
                <a:gd name="connsiteX4" fmla="*/ 128609 w 257050"/>
                <a:gd name="connsiteY4" fmla="*/ 2684224 h 2684224"/>
                <a:gd name="connsiteX5" fmla="*/ 169 w 257050"/>
                <a:gd name="connsiteY5" fmla="*/ 2652114 h 2684224"/>
                <a:gd name="connsiteX6" fmla="*/ 170 w 257050"/>
                <a:gd name="connsiteY6" fmla="*/ 32110 h 2684224"/>
                <a:gd name="connsiteX0" fmla="*/ 170 w 257050"/>
                <a:gd name="connsiteY0" fmla="*/ 32110 h 2684224"/>
                <a:gd name="connsiteX1" fmla="*/ 128610 w 257050"/>
                <a:gd name="connsiteY1" fmla="*/ 0 h 2684224"/>
                <a:gd name="connsiteX2" fmla="*/ 257050 w 257050"/>
                <a:gd name="connsiteY2" fmla="*/ 32110 h 2684224"/>
                <a:gd name="connsiteX3" fmla="*/ 128610 w 257050"/>
                <a:gd name="connsiteY3" fmla="*/ 64220 h 2684224"/>
                <a:gd name="connsiteX4" fmla="*/ 170 w 257050"/>
                <a:gd name="connsiteY4" fmla="*/ 32110 h 2684224"/>
                <a:gd name="connsiteX0" fmla="*/ 257049 w 257050"/>
                <a:gd name="connsiteY0" fmla="*/ 32110 h 2684224"/>
                <a:gd name="connsiteX1" fmla="*/ 128609 w 257050"/>
                <a:gd name="connsiteY1" fmla="*/ 64220 h 2684224"/>
                <a:gd name="connsiteX2" fmla="*/ 169 w 257050"/>
                <a:gd name="connsiteY2" fmla="*/ 32110 h 2684224"/>
                <a:gd name="connsiteX3" fmla="*/ 109559 w 257050"/>
                <a:gd name="connsiteY3" fmla="*/ 31750 h 2684224"/>
                <a:gd name="connsiteX4" fmla="*/ 257049 w 257050"/>
                <a:gd name="connsiteY4" fmla="*/ 32110 h 2684224"/>
                <a:gd name="connsiteX5" fmla="*/ 257049 w 257050"/>
                <a:gd name="connsiteY5" fmla="*/ 2652114 h 2684224"/>
                <a:gd name="connsiteX6" fmla="*/ 128609 w 257050"/>
                <a:gd name="connsiteY6" fmla="*/ 2684224 h 2684224"/>
                <a:gd name="connsiteX7" fmla="*/ 169 w 257050"/>
                <a:gd name="connsiteY7" fmla="*/ 2652114 h 2684224"/>
                <a:gd name="connsiteX8" fmla="*/ 170 w 257050"/>
                <a:gd name="connsiteY8" fmla="*/ 32110 h 2684224"/>
                <a:gd name="connsiteX0" fmla="*/ 170 w 257050"/>
                <a:gd name="connsiteY0" fmla="*/ 32110 h 2684224"/>
                <a:gd name="connsiteX1" fmla="*/ 128610 w 257050"/>
                <a:gd name="connsiteY1" fmla="*/ 64220 h 2684224"/>
                <a:gd name="connsiteX2" fmla="*/ 257050 w 257050"/>
                <a:gd name="connsiteY2" fmla="*/ 32110 h 2684224"/>
                <a:gd name="connsiteX3" fmla="*/ 257049 w 257050"/>
                <a:gd name="connsiteY3" fmla="*/ 2652114 h 2684224"/>
                <a:gd name="connsiteX4" fmla="*/ 128609 w 257050"/>
                <a:gd name="connsiteY4" fmla="*/ 2684224 h 2684224"/>
                <a:gd name="connsiteX5" fmla="*/ 169 w 257050"/>
                <a:gd name="connsiteY5" fmla="*/ 2652114 h 2684224"/>
                <a:gd name="connsiteX6" fmla="*/ 170 w 257050"/>
                <a:gd name="connsiteY6" fmla="*/ 32110 h 2684224"/>
                <a:gd name="connsiteX0" fmla="*/ 170 w 257050"/>
                <a:gd name="connsiteY0" fmla="*/ 32110 h 2684224"/>
                <a:gd name="connsiteX1" fmla="*/ 128610 w 257050"/>
                <a:gd name="connsiteY1" fmla="*/ 0 h 2684224"/>
                <a:gd name="connsiteX2" fmla="*/ 257050 w 257050"/>
                <a:gd name="connsiteY2" fmla="*/ 32110 h 2684224"/>
                <a:gd name="connsiteX3" fmla="*/ 128610 w 257050"/>
                <a:gd name="connsiteY3" fmla="*/ 64220 h 2684224"/>
                <a:gd name="connsiteX4" fmla="*/ 170 w 257050"/>
                <a:gd name="connsiteY4" fmla="*/ 32110 h 2684224"/>
                <a:gd name="connsiteX0" fmla="*/ 257049 w 257050"/>
                <a:gd name="connsiteY0" fmla="*/ 32110 h 2684224"/>
                <a:gd name="connsiteX1" fmla="*/ 128609 w 257050"/>
                <a:gd name="connsiteY1" fmla="*/ 64220 h 2684224"/>
                <a:gd name="connsiteX2" fmla="*/ 169 w 257050"/>
                <a:gd name="connsiteY2" fmla="*/ 32110 h 2684224"/>
                <a:gd name="connsiteX3" fmla="*/ 109559 w 257050"/>
                <a:gd name="connsiteY3" fmla="*/ 63500 h 2684224"/>
                <a:gd name="connsiteX4" fmla="*/ 257049 w 257050"/>
                <a:gd name="connsiteY4" fmla="*/ 32110 h 2684224"/>
                <a:gd name="connsiteX5" fmla="*/ 257049 w 257050"/>
                <a:gd name="connsiteY5" fmla="*/ 2652114 h 2684224"/>
                <a:gd name="connsiteX6" fmla="*/ 128609 w 257050"/>
                <a:gd name="connsiteY6" fmla="*/ 2684224 h 2684224"/>
                <a:gd name="connsiteX7" fmla="*/ 169 w 257050"/>
                <a:gd name="connsiteY7" fmla="*/ 2652114 h 2684224"/>
                <a:gd name="connsiteX8" fmla="*/ 170 w 257050"/>
                <a:gd name="connsiteY8" fmla="*/ 32110 h 2684224"/>
                <a:gd name="connsiteX0" fmla="*/ 170 w 257050"/>
                <a:gd name="connsiteY0" fmla="*/ 10097 h 2662211"/>
                <a:gd name="connsiteX1" fmla="*/ 128610 w 257050"/>
                <a:gd name="connsiteY1" fmla="*/ 42207 h 2662211"/>
                <a:gd name="connsiteX2" fmla="*/ 257050 w 257050"/>
                <a:gd name="connsiteY2" fmla="*/ 10097 h 2662211"/>
                <a:gd name="connsiteX3" fmla="*/ 257049 w 257050"/>
                <a:gd name="connsiteY3" fmla="*/ 2630101 h 2662211"/>
                <a:gd name="connsiteX4" fmla="*/ 128609 w 257050"/>
                <a:gd name="connsiteY4" fmla="*/ 2662211 h 2662211"/>
                <a:gd name="connsiteX5" fmla="*/ 169 w 257050"/>
                <a:gd name="connsiteY5" fmla="*/ 2630101 h 2662211"/>
                <a:gd name="connsiteX6" fmla="*/ 170 w 257050"/>
                <a:gd name="connsiteY6" fmla="*/ 10097 h 2662211"/>
                <a:gd name="connsiteX0" fmla="*/ 170 w 257050"/>
                <a:gd name="connsiteY0" fmla="*/ 10097 h 2662211"/>
                <a:gd name="connsiteX1" fmla="*/ 128610 w 257050"/>
                <a:gd name="connsiteY1" fmla="*/ 3387 h 2662211"/>
                <a:gd name="connsiteX2" fmla="*/ 257050 w 257050"/>
                <a:gd name="connsiteY2" fmla="*/ 10097 h 2662211"/>
                <a:gd name="connsiteX3" fmla="*/ 128610 w 257050"/>
                <a:gd name="connsiteY3" fmla="*/ 42207 h 2662211"/>
                <a:gd name="connsiteX4" fmla="*/ 170 w 257050"/>
                <a:gd name="connsiteY4" fmla="*/ 10097 h 2662211"/>
                <a:gd name="connsiteX0" fmla="*/ 257049 w 257050"/>
                <a:gd name="connsiteY0" fmla="*/ 10097 h 2662211"/>
                <a:gd name="connsiteX1" fmla="*/ 128609 w 257050"/>
                <a:gd name="connsiteY1" fmla="*/ 42207 h 2662211"/>
                <a:gd name="connsiteX2" fmla="*/ 169 w 257050"/>
                <a:gd name="connsiteY2" fmla="*/ 10097 h 2662211"/>
                <a:gd name="connsiteX3" fmla="*/ 109559 w 257050"/>
                <a:gd name="connsiteY3" fmla="*/ 41487 h 2662211"/>
                <a:gd name="connsiteX4" fmla="*/ 257049 w 257050"/>
                <a:gd name="connsiteY4" fmla="*/ 10097 h 2662211"/>
                <a:gd name="connsiteX5" fmla="*/ 257049 w 257050"/>
                <a:gd name="connsiteY5" fmla="*/ 2630101 h 2662211"/>
                <a:gd name="connsiteX6" fmla="*/ 128609 w 257050"/>
                <a:gd name="connsiteY6" fmla="*/ 2662211 h 2662211"/>
                <a:gd name="connsiteX7" fmla="*/ 169 w 257050"/>
                <a:gd name="connsiteY7" fmla="*/ 2630101 h 2662211"/>
                <a:gd name="connsiteX8" fmla="*/ 170 w 257050"/>
                <a:gd name="connsiteY8" fmla="*/ 10097 h 2662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7050" h="2662211" stroke="0" extrusionOk="0">
                  <a:moveTo>
                    <a:pt x="170" y="10097"/>
                  </a:moveTo>
                  <a:cubicBezTo>
                    <a:pt x="170" y="27831"/>
                    <a:pt x="57675" y="42207"/>
                    <a:pt x="128610" y="42207"/>
                  </a:cubicBezTo>
                  <a:cubicBezTo>
                    <a:pt x="199545" y="42207"/>
                    <a:pt x="257050" y="27831"/>
                    <a:pt x="257050" y="10097"/>
                  </a:cubicBezTo>
                  <a:cubicBezTo>
                    <a:pt x="257050" y="883432"/>
                    <a:pt x="257049" y="1756766"/>
                    <a:pt x="257049" y="2630101"/>
                  </a:cubicBezTo>
                  <a:cubicBezTo>
                    <a:pt x="257049" y="2647835"/>
                    <a:pt x="199544" y="2662211"/>
                    <a:pt x="128609" y="2662211"/>
                  </a:cubicBezTo>
                  <a:cubicBezTo>
                    <a:pt x="57674" y="2662211"/>
                    <a:pt x="169" y="2647835"/>
                    <a:pt x="169" y="2630101"/>
                  </a:cubicBezTo>
                  <a:cubicBezTo>
                    <a:pt x="169" y="1756766"/>
                    <a:pt x="170" y="883432"/>
                    <a:pt x="170" y="10097"/>
                  </a:cubicBezTo>
                  <a:close/>
                </a:path>
                <a:path w="257050" h="2662211" fill="lighten" stroke="0" extrusionOk="0">
                  <a:moveTo>
                    <a:pt x="170" y="10097"/>
                  </a:moveTo>
                  <a:cubicBezTo>
                    <a:pt x="170" y="3627"/>
                    <a:pt x="57675" y="3387"/>
                    <a:pt x="128610" y="3387"/>
                  </a:cubicBezTo>
                  <a:cubicBezTo>
                    <a:pt x="199545" y="3387"/>
                    <a:pt x="257050" y="-7637"/>
                    <a:pt x="257050" y="10097"/>
                  </a:cubicBezTo>
                  <a:cubicBezTo>
                    <a:pt x="257050" y="27831"/>
                    <a:pt x="199545" y="42207"/>
                    <a:pt x="128610" y="42207"/>
                  </a:cubicBezTo>
                  <a:cubicBezTo>
                    <a:pt x="57675" y="42207"/>
                    <a:pt x="170" y="16567"/>
                    <a:pt x="170" y="10097"/>
                  </a:cubicBezTo>
                  <a:close/>
                </a:path>
                <a:path w="257050" h="2662211" fill="none" extrusionOk="0">
                  <a:moveTo>
                    <a:pt x="257049" y="10097"/>
                  </a:moveTo>
                  <a:cubicBezTo>
                    <a:pt x="257049" y="27831"/>
                    <a:pt x="199544" y="42207"/>
                    <a:pt x="128609" y="42207"/>
                  </a:cubicBezTo>
                  <a:cubicBezTo>
                    <a:pt x="57674" y="42207"/>
                    <a:pt x="3344" y="10217"/>
                    <a:pt x="169" y="10097"/>
                  </a:cubicBezTo>
                  <a:cubicBezTo>
                    <a:pt x="-3006" y="9977"/>
                    <a:pt x="38624" y="41487"/>
                    <a:pt x="109559" y="41487"/>
                  </a:cubicBezTo>
                  <a:cubicBezTo>
                    <a:pt x="180494" y="41487"/>
                    <a:pt x="257049" y="-7637"/>
                    <a:pt x="257049" y="10097"/>
                  </a:cubicBezTo>
                  <a:lnTo>
                    <a:pt x="257049" y="2630101"/>
                  </a:lnTo>
                  <a:cubicBezTo>
                    <a:pt x="257049" y="2647835"/>
                    <a:pt x="199544" y="2662211"/>
                    <a:pt x="128609" y="2662211"/>
                  </a:cubicBezTo>
                  <a:cubicBezTo>
                    <a:pt x="57674" y="2662211"/>
                    <a:pt x="169" y="2647835"/>
                    <a:pt x="169" y="2630101"/>
                  </a:cubicBezTo>
                  <a:cubicBezTo>
                    <a:pt x="169" y="1756766"/>
                    <a:pt x="170" y="883432"/>
                    <a:pt x="170" y="10097"/>
                  </a:cubicBezTo>
                </a:path>
              </a:pathLst>
            </a:custGeom>
            <a:solidFill>
              <a:schemeClr val="accent2">
                <a:lumMod val="40000"/>
                <a:lumOff val="60000"/>
                <a:alpha val="46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51353ED0-A39B-4500-BD83-1DC8AB0C0FE5}"/>
              </a:ext>
            </a:extLst>
          </p:cNvPr>
          <p:cNvSpPr/>
          <p:nvPr/>
        </p:nvSpPr>
        <p:spPr>
          <a:xfrm>
            <a:off x="7406640" y="2712720"/>
            <a:ext cx="1546860" cy="403860"/>
          </a:xfrm>
          <a:custGeom>
            <a:avLst/>
            <a:gdLst>
              <a:gd name="connsiteX0" fmla="*/ 0 w 1546860"/>
              <a:gd name="connsiteY0" fmla="*/ 0 h 403860"/>
              <a:gd name="connsiteX1" fmla="*/ 0 w 1546860"/>
              <a:gd name="connsiteY1" fmla="*/ 0 h 403860"/>
              <a:gd name="connsiteX2" fmla="*/ 99060 w 1546860"/>
              <a:gd name="connsiteY2" fmla="*/ 0 h 403860"/>
              <a:gd name="connsiteX3" fmla="*/ 1539240 w 1546860"/>
              <a:gd name="connsiteY3" fmla="*/ 0 h 403860"/>
              <a:gd name="connsiteX4" fmla="*/ 1546860 w 1546860"/>
              <a:gd name="connsiteY4" fmla="*/ 381000 h 403860"/>
              <a:gd name="connsiteX5" fmla="*/ 0 w 1546860"/>
              <a:gd name="connsiteY5" fmla="*/ 403860 h 403860"/>
              <a:gd name="connsiteX6" fmla="*/ 0 w 1546860"/>
              <a:gd name="connsiteY6" fmla="*/ 0 h 403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46860" h="403860">
                <a:moveTo>
                  <a:pt x="0" y="0"/>
                </a:moveTo>
                <a:lnTo>
                  <a:pt x="0" y="0"/>
                </a:lnTo>
                <a:lnTo>
                  <a:pt x="99060" y="0"/>
                </a:lnTo>
                <a:lnTo>
                  <a:pt x="1539240" y="0"/>
                </a:lnTo>
                <a:lnTo>
                  <a:pt x="1546860" y="381000"/>
                </a:lnTo>
                <a:lnTo>
                  <a:pt x="0" y="40386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8519A27-0DAB-4C60-B773-909545803DB4}"/>
              </a:ext>
            </a:extLst>
          </p:cNvPr>
          <p:cNvSpPr/>
          <p:nvPr/>
        </p:nvSpPr>
        <p:spPr>
          <a:xfrm>
            <a:off x="529560" y="2817495"/>
            <a:ext cx="2350800" cy="104393"/>
          </a:xfrm>
          <a:custGeom>
            <a:avLst/>
            <a:gdLst>
              <a:gd name="connsiteX0" fmla="*/ 0 w 2355562"/>
              <a:gd name="connsiteY0" fmla="*/ 0 h 132968"/>
              <a:gd name="connsiteX1" fmla="*/ 2355562 w 2355562"/>
              <a:gd name="connsiteY1" fmla="*/ 0 h 132968"/>
              <a:gd name="connsiteX2" fmla="*/ 2355562 w 2355562"/>
              <a:gd name="connsiteY2" fmla="*/ 132968 h 132968"/>
              <a:gd name="connsiteX3" fmla="*/ 0 w 2355562"/>
              <a:gd name="connsiteY3" fmla="*/ 132968 h 132968"/>
              <a:gd name="connsiteX4" fmla="*/ 0 w 2355562"/>
              <a:gd name="connsiteY4" fmla="*/ 0 h 132968"/>
              <a:gd name="connsiteX0" fmla="*/ 0 w 2355562"/>
              <a:gd name="connsiteY0" fmla="*/ 0 h 132968"/>
              <a:gd name="connsiteX1" fmla="*/ 2355562 w 2355562"/>
              <a:gd name="connsiteY1" fmla="*/ 0 h 132968"/>
              <a:gd name="connsiteX2" fmla="*/ 2355562 w 2355562"/>
              <a:gd name="connsiteY2" fmla="*/ 132968 h 132968"/>
              <a:gd name="connsiteX3" fmla="*/ 4762 w 2355562"/>
              <a:gd name="connsiteY3" fmla="*/ 113918 h 132968"/>
              <a:gd name="connsiteX4" fmla="*/ 0 w 2355562"/>
              <a:gd name="connsiteY4" fmla="*/ 0 h 132968"/>
              <a:gd name="connsiteX0" fmla="*/ 14288 w 2350800"/>
              <a:gd name="connsiteY0" fmla="*/ 28575 h 132968"/>
              <a:gd name="connsiteX1" fmla="*/ 2350800 w 2350800"/>
              <a:gd name="connsiteY1" fmla="*/ 0 h 132968"/>
              <a:gd name="connsiteX2" fmla="*/ 2350800 w 2350800"/>
              <a:gd name="connsiteY2" fmla="*/ 132968 h 132968"/>
              <a:gd name="connsiteX3" fmla="*/ 0 w 2350800"/>
              <a:gd name="connsiteY3" fmla="*/ 113918 h 132968"/>
              <a:gd name="connsiteX4" fmla="*/ 14288 w 2350800"/>
              <a:gd name="connsiteY4" fmla="*/ 28575 h 132968"/>
              <a:gd name="connsiteX0" fmla="*/ 14288 w 2374613"/>
              <a:gd name="connsiteY0" fmla="*/ 4762 h 109155"/>
              <a:gd name="connsiteX1" fmla="*/ 2374613 w 2374613"/>
              <a:gd name="connsiteY1" fmla="*/ 0 h 109155"/>
              <a:gd name="connsiteX2" fmla="*/ 2350800 w 2374613"/>
              <a:gd name="connsiteY2" fmla="*/ 109155 h 109155"/>
              <a:gd name="connsiteX3" fmla="*/ 0 w 2374613"/>
              <a:gd name="connsiteY3" fmla="*/ 90105 h 109155"/>
              <a:gd name="connsiteX4" fmla="*/ 14288 w 2374613"/>
              <a:gd name="connsiteY4" fmla="*/ 4762 h 109155"/>
              <a:gd name="connsiteX0" fmla="*/ 14288 w 2374613"/>
              <a:gd name="connsiteY0" fmla="*/ 4762 h 109155"/>
              <a:gd name="connsiteX1" fmla="*/ 2374613 w 2374613"/>
              <a:gd name="connsiteY1" fmla="*/ 0 h 109155"/>
              <a:gd name="connsiteX2" fmla="*/ 2346037 w 2374613"/>
              <a:gd name="connsiteY2" fmla="*/ 109155 h 109155"/>
              <a:gd name="connsiteX3" fmla="*/ 0 w 2374613"/>
              <a:gd name="connsiteY3" fmla="*/ 90105 h 109155"/>
              <a:gd name="connsiteX4" fmla="*/ 14288 w 2374613"/>
              <a:gd name="connsiteY4" fmla="*/ 4762 h 109155"/>
              <a:gd name="connsiteX0" fmla="*/ 14288 w 2350800"/>
              <a:gd name="connsiteY0" fmla="*/ 0 h 104393"/>
              <a:gd name="connsiteX1" fmla="*/ 2350800 w 2350800"/>
              <a:gd name="connsiteY1" fmla="*/ 19051 h 104393"/>
              <a:gd name="connsiteX2" fmla="*/ 2346037 w 2350800"/>
              <a:gd name="connsiteY2" fmla="*/ 104393 h 104393"/>
              <a:gd name="connsiteX3" fmla="*/ 0 w 2350800"/>
              <a:gd name="connsiteY3" fmla="*/ 85343 h 104393"/>
              <a:gd name="connsiteX4" fmla="*/ 14288 w 2350800"/>
              <a:gd name="connsiteY4" fmla="*/ 0 h 104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0800" h="104393">
                <a:moveTo>
                  <a:pt x="14288" y="0"/>
                </a:moveTo>
                <a:lnTo>
                  <a:pt x="2350800" y="19051"/>
                </a:lnTo>
                <a:lnTo>
                  <a:pt x="2346037" y="104393"/>
                </a:lnTo>
                <a:lnTo>
                  <a:pt x="0" y="85343"/>
                </a:lnTo>
                <a:lnTo>
                  <a:pt x="14288" y="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14DCB24-8D80-4C32-B13E-1E239F26B32A}"/>
              </a:ext>
            </a:extLst>
          </p:cNvPr>
          <p:cNvGrpSpPr/>
          <p:nvPr/>
        </p:nvGrpSpPr>
        <p:grpSpPr>
          <a:xfrm>
            <a:off x="542925" y="2689073"/>
            <a:ext cx="6854414" cy="263351"/>
            <a:chOff x="542925" y="2689073"/>
            <a:chExt cx="6854414" cy="263351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82C1E26-96B5-46FD-8021-6CEF6F3F1A3F}"/>
                </a:ext>
              </a:extLst>
            </p:cNvPr>
            <p:cNvSpPr/>
            <p:nvPr/>
          </p:nvSpPr>
          <p:spPr>
            <a:xfrm>
              <a:off x="542925" y="2689073"/>
              <a:ext cx="4176713" cy="258915"/>
            </a:xfrm>
            <a:custGeom>
              <a:avLst/>
              <a:gdLst>
                <a:gd name="connsiteX0" fmla="*/ 0 w 4138613"/>
                <a:gd name="connsiteY0" fmla="*/ 0 h 128423"/>
                <a:gd name="connsiteX1" fmla="*/ 4138613 w 4138613"/>
                <a:gd name="connsiteY1" fmla="*/ 0 h 128423"/>
                <a:gd name="connsiteX2" fmla="*/ 4138613 w 4138613"/>
                <a:gd name="connsiteY2" fmla="*/ 128423 h 128423"/>
                <a:gd name="connsiteX3" fmla="*/ 0 w 4138613"/>
                <a:gd name="connsiteY3" fmla="*/ 128423 h 128423"/>
                <a:gd name="connsiteX4" fmla="*/ 0 w 4138613"/>
                <a:gd name="connsiteY4" fmla="*/ 0 h 128423"/>
                <a:gd name="connsiteX0" fmla="*/ 0 w 4138613"/>
                <a:gd name="connsiteY0" fmla="*/ 0 h 130328"/>
                <a:gd name="connsiteX1" fmla="*/ 4138613 w 4138613"/>
                <a:gd name="connsiteY1" fmla="*/ 0 h 130328"/>
                <a:gd name="connsiteX2" fmla="*/ 4138613 w 4138613"/>
                <a:gd name="connsiteY2" fmla="*/ 128423 h 130328"/>
                <a:gd name="connsiteX3" fmla="*/ 4124325 w 4138613"/>
                <a:gd name="connsiteY3" fmla="*/ 130328 h 130328"/>
                <a:gd name="connsiteX4" fmla="*/ 0 w 4138613"/>
                <a:gd name="connsiteY4" fmla="*/ 128423 h 130328"/>
                <a:gd name="connsiteX5" fmla="*/ 0 w 4138613"/>
                <a:gd name="connsiteY5" fmla="*/ 0 h 130328"/>
                <a:gd name="connsiteX0" fmla="*/ 0 w 4138613"/>
                <a:gd name="connsiteY0" fmla="*/ 0 h 197003"/>
                <a:gd name="connsiteX1" fmla="*/ 4138613 w 4138613"/>
                <a:gd name="connsiteY1" fmla="*/ 0 h 197003"/>
                <a:gd name="connsiteX2" fmla="*/ 4138613 w 4138613"/>
                <a:gd name="connsiteY2" fmla="*/ 128423 h 197003"/>
                <a:gd name="connsiteX3" fmla="*/ 2662238 w 4138613"/>
                <a:gd name="connsiteY3" fmla="*/ 197003 h 197003"/>
                <a:gd name="connsiteX4" fmla="*/ 0 w 4138613"/>
                <a:gd name="connsiteY4" fmla="*/ 128423 h 197003"/>
                <a:gd name="connsiteX5" fmla="*/ 0 w 4138613"/>
                <a:gd name="connsiteY5" fmla="*/ 0 h 197003"/>
                <a:gd name="connsiteX0" fmla="*/ 0 w 4138613"/>
                <a:gd name="connsiteY0" fmla="*/ 0 h 197003"/>
                <a:gd name="connsiteX1" fmla="*/ 4138613 w 4138613"/>
                <a:gd name="connsiteY1" fmla="*/ 0 h 197003"/>
                <a:gd name="connsiteX2" fmla="*/ 4138613 w 4138613"/>
                <a:gd name="connsiteY2" fmla="*/ 166523 h 197003"/>
                <a:gd name="connsiteX3" fmla="*/ 2662238 w 4138613"/>
                <a:gd name="connsiteY3" fmla="*/ 197003 h 197003"/>
                <a:gd name="connsiteX4" fmla="*/ 0 w 4138613"/>
                <a:gd name="connsiteY4" fmla="*/ 128423 h 197003"/>
                <a:gd name="connsiteX5" fmla="*/ 0 w 4138613"/>
                <a:gd name="connsiteY5" fmla="*/ 0 h 197003"/>
                <a:gd name="connsiteX0" fmla="*/ 0 w 4148138"/>
                <a:gd name="connsiteY0" fmla="*/ 0 h 223673"/>
                <a:gd name="connsiteX1" fmla="*/ 4138613 w 4148138"/>
                <a:gd name="connsiteY1" fmla="*/ 0 h 223673"/>
                <a:gd name="connsiteX2" fmla="*/ 4148138 w 4148138"/>
                <a:gd name="connsiteY2" fmla="*/ 223673 h 223673"/>
                <a:gd name="connsiteX3" fmla="*/ 2662238 w 4148138"/>
                <a:gd name="connsiteY3" fmla="*/ 197003 h 223673"/>
                <a:gd name="connsiteX4" fmla="*/ 0 w 4148138"/>
                <a:gd name="connsiteY4" fmla="*/ 128423 h 223673"/>
                <a:gd name="connsiteX5" fmla="*/ 0 w 4148138"/>
                <a:gd name="connsiteY5" fmla="*/ 0 h 223673"/>
                <a:gd name="connsiteX0" fmla="*/ 0 w 4148138"/>
                <a:gd name="connsiteY0" fmla="*/ 0 h 258915"/>
                <a:gd name="connsiteX1" fmla="*/ 4138613 w 4148138"/>
                <a:gd name="connsiteY1" fmla="*/ 0 h 258915"/>
                <a:gd name="connsiteX2" fmla="*/ 4148138 w 4148138"/>
                <a:gd name="connsiteY2" fmla="*/ 223673 h 258915"/>
                <a:gd name="connsiteX3" fmla="*/ 2633663 w 4148138"/>
                <a:gd name="connsiteY3" fmla="*/ 258915 h 258915"/>
                <a:gd name="connsiteX4" fmla="*/ 0 w 4148138"/>
                <a:gd name="connsiteY4" fmla="*/ 128423 h 258915"/>
                <a:gd name="connsiteX5" fmla="*/ 0 w 4148138"/>
                <a:gd name="connsiteY5" fmla="*/ 0 h 258915"/>
                <a:gd name="connsiteX0" fmla="*/ 0 w 4148138"/>
                <a:gd name="connsiteY0" fmla="*/ 0 h 258915"/>
                <a:gd name="connsiteX1" fmla="*/ 4138613 w 4148138"/>
                <a:gd name="connsiteY1" fmla="*/ 0 h 258915"/>
                <a:gd name="connsiteX2" fmla="*/ 4148138 w 4148138"/>
                <a:gd name="connsiteY2" fmla="*/ 223673 h 258915"/>
                <a:gd name="connsiteX3" fmla="*/ 2633663 w 4148138"/>
                <a:gd name="connsiteY3" fmla="*/ 258915 h 258915"/>
                <a:gd name="connsiteX4" fmla="*/ 9525 w 4148138"/>
                <a:gd name="connsiteY4" fmla="*/ 152235 h 258915"/>
                <a:gd name="connsiteX5" fmla="*/ 0 w 4148138"/>
                <a:gd name="connsiteY5" fmla="*/ 0 h 258915"/>
                <a:gd name="connsiteX0" fmla="*/ 0 w 4167188"/>
                <a:gd name="connsiteY0" fmla="*/ 0 h 258915"/>
                <a:gd name="connsiteX1" fmla="*/ 4157663 w 4167188"/>
                <a:gd name="connsiteY1" fmla="*/ 0 h 258915"/>
                <a:gd name="connsiteX2" fmla="*/ 4167188 w 4167188"/>
                <a:gd name="connsiteY2" fmla="*/ 223673 h 258915"/>
                <a:gd name="connsiteX3" fmla="*/ 2652713 w 4167188"/>
                <a:gd name="connsiteY3" fmla="*/ 258915 h 258915"/>
                <a:gd name="connsiteX4" fmla="*/ 28575 w 4167188"/>
                <a:gd name="connsiteY4" fmla="*/ 152235 h 258915"/>
                <a:gd name="connsiteX5" fmla="*/ 0 w 4167188"/>
                <a:gd name="connsiteY5" fmla="*/ 0 h 258915"/>
                <a:gd name="connsiteX0" fmla="*/ 9525 w 4176713"/>
                <a:gd name="connsiteY0" fmla="*/ 0 h 258915"/>
                <a:gd name="connsiteX1" fmla="*/ 4167188 w 4176713"/>
                <a:gd name="connsiteY1" fmla="*/ 0 h 258915"/>
                <a:gd name="connsiteX2" fmla="*/ 4176713 w 4176713"/>
                <a:gd name="connsiteY2" fmla="*/ 223673 h 258915"/>
                <a:gd name="connsiteX3" fmla="*/ 2662238 w 4176713"/>
                <a:gd name="connsiteY3" fmla="*/ 258915 h 258915"/>
                <a:gd name="connsiteX4" fmla="*/ 0 w 4176713"/>
                <a:gd name="connsiteY4" fmla="*/ 161760 h 258915"/>
                <a:gd name="connsiteX5" fmla="*/ 9525 w 4176713"/>
                <a:gd name="connsiteY5" fmla="*/ 0 h 258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76713" h="258915">
                  <a:moveTo>
                    <a:pt x="9525" y="0"/>
                  </a:moveTo>
                  <a:lnTo>
                    <a:pt x="4167188" y="0"/>
                  </a:lnTo>
                  <a:lnTo>
                    <a:pt x="4176713" y="223673"/>
                  </a:lnTo>
                  <a:lnTo>
                    <a:pt x="2662238" y="258915"/>
                  </a:lnTo>
                  <a:lnTo>
                    <a:pt x="0" y="161760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  <a:alpha val="46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Rectangle 24">
              <a:extLst>
                <a:ext uri="{FF2B5EF4-FFF2-40B4-BE49-F238E27FC236}">
                  <a16:creationId xmlns:a16="http://schemas.microsoft.com/office/drawing/2014/main" id="{417FA198-AF6E-49A6-A629-E361141DE253}"/>
                </a:ext>
              </a:extLst>
            </p:cNvPr>
            <p:cNvSpPr/>
            <p:nvPr/>
          </p:nvSpPr>
          <p:spPr>
            <a:xfrm>
              <a:off x="4886326" y="2707796"/>
              <a:ext cx="2511013" cy="244628"/>
            </a:xfrm>
            <a:custGeom>
              <a:avLst/>
              <a:gdLst>
                <a:gd name="connsiteX0" fmla="*/ 0 w 4138613"/>
                <a:gd name="connsiteY0" fmla="*/ 0 h 128423"/>
                <a:gd name="connsiteX1" fmla="*/ 4138613 w 4138613"/>
                <a:gd name="connsiteY1" fmla="*/ 0 h 128423"/>
                <a:gd name="connsiteX2" fmla="*/ 4138613 w 4138613"/>
                <a:gd name="connsiteY2" fmla="*/ 128423 h 128423"/>
                <a:gd name="connsiteX3" fmla="*/ 0 w 4138613"/>
                <a:gd name="connsiteY3" fmla="*/ 128423 h 128423"/>
                <a:gd name="connsiteX4" fmla="*/ 0 w 4138613"/>
                <a:gd name="connsiteY4" fmla="*/ 0 h 128423"/>
                <a:gd name="connsiteX0" fmla="*/ 0 w 4138613"/>
                <a:gd name="connsiteY0" fmla="*/ 0 h 130328"/>
                <a:gd name="connsiteX1" fmla="*/ 4138613 w 4138613"/>
                <a:gd name="connsiteY1" fmla="*/ 0 h 130328"/>
                <a:gd name="connsiteX2" fmla="*/ 4138613 w 4138613"/>
                <a:gd name="connsiteY2" fmla="*/ 128423 h 130328"/>
                <a:gd name="connsiteX3" fmla="*/ 4124325 w 4138613"/>
                <a:gd name="connsiteY3" fmla="*/ 130328 h 130328"/>
                <a:gd name="connsiteX4" fmla="*/ 0 w 4138613"/>
                <a:gd name="connsiteY4" fmla="*/ 128423 h 130328"/>
                <a:gd name="connsiteX5" fmla="*/ 0 w 4138613"/>
                <a:gd name="connsiteY5" fmla="*/ 0 h 130328"/>
                <a:gd name="connsiteX0" fmla="*/ 0 w 4138613"/>
                <a:gd name="connsiteY0" fmla="*/ 0 h 197003"/>
                <a:gd name="connsiteX1" fmla="*/ 4138613 w 4138613"/>
                <a:gd name="connsiteY1" fmla="*/ 0 h 197003"/>
                <a:gd name="connsiteX2" fmla="*/ 4138613 w 4138613"/>
                <a:gd name="connsiteY2" fmla="*/ 128423 h 197003"/>
                <a:gd name="connsiteX3" fmla="*/ 2662238 w 4138613"/>
                <a:gd name="connsiteY3" fmla="*/ 197003 h 197003"/>
                <a:gd name="connsiteX4" fmla="*/ 0 w 4138613"/>
                <a:gd name="connsiteY4" fmla="*/ 128423 h 197003"/>
                <a:gd name="connsiteX5" fmla="*/ 0 w 4138613"/>
                <a:gd name="connsiteY5" fmla="*/ 0 h 197003"/>
                <a:gd name="connsiteX0" fmla="*/ 0 w 4138613"/>
                <a:gd name="connsiteY0" fmla="*/ 0 h 197003"/>
                <a:gd name="connsiteX1" fmla="*/ 4138613 w 4138613"/>
                <a:gd name="connsiteY1" fmla="*/ 0 h 197003"/>
                <a:gd name="connsiteX2" fmla="*/ 4138613 w 4138613"/>
                <a:gd name="connsiteY2" fmla="*/ 166523 h 197003"/>
                <a:gd name="connsiteX3" fmla="*/ 2662238 w 4138613"/>
                <a:gd name="connsiteY3" fmla="*/ 197003 h 197003"/>
                <a:gd name="connsiteX4" fmla="*/ 0 w 4138613"/>
                <a:gd name="connsiteY4" fmla="*/ 128423 h 197003"/>
                <a:gd name="connsiteX5" fmla="*/ 0 w 4138613"/>
                <a:gd name="connsiteY5" fmla="*/ 0 h 197003"/>
                <a:gd name="connsiteX0" fmla="*/ 0 w 4138613"/>
                <a:gd name="connsiteY0" fmla="*/ 0 h 244628"/>
                <a:gd name="connsiteX1" fmla="*/ 4138613 w 4138613"/>
                <a:gd name="connsiteY1" fmla="*/ 0 h 244628"/>
                <a:gd name="connsiteX2" fmla="*/ 4138613 w 4138613"/>
                <a:gd name="connsiteY2" fmla="*/ 166523 h 244628"/>
                <a:gd name="connsiteX3" fmla="*/ 2811661 w 4138613"/>
                <a:gd name="connsiteY3" fmla="*/ 244628 h 244628"/>
                <a:gd name="connsiteX4" fmla="*/ 0 w 4138613"/>
                <a:gd name="connsiteY4" fmla="*/ 128423 h 244628"/>
                <a:gd name="connsiteX5" fmla="*/ 0 w 4138613"/>
                <a:gd name="connsiteY5" fmla="*/ 0 h 244628"/>
                <a:gd name="connsiteX0" fmla="*/ 0 w 4138613"/>
                <a:gd name="connsiteY0" fmla="*/ 0 h 244628"/>
                <a:gd name="connsiteX1" fmla="*/ 4138613 w 4138613"/>
                <a:gd name="connsiteY1" fmla="*/ 0 h 244628"/>
                <a:gd name="connsiteX2" fmla="*/ 4138613 w 4138613"/>
                <a:gd name="connsiteY2" fmla="*/ 166523 h 244628"/>
                <a:gd name="connsiteX3" fmla="*/ 2811661 w 4138613"/>
                <a:gd name="connsiteY3" fmla="*/ 244628 h 244628"/>
                <a:gd name="connsiteX4" fmla="*/ 15729 w 4138613"/>
                <a:gd name="connsiteY4" fmla="*/ 195098 h 244628"/>
                <a:gd name="connsiteX5" fmla="*/ 0 w 4138613"/>
                <a:gd name="connsiteY5" fmla="*/ 0 h 244628"/>
                <a:gd name="connsiteX0" fmla="*/ 0 w 4146477"/>
                <a:gd name="connsiteY0" fmla="*/ 0 h 244628"/>
                <a:gd name="connsiteX1" fmla="*/ 4138613 w 4146477"/>
                <a:gd name="connsiteY1" fmla="*/ 0 h 244628"/>
                <a:gd name="connsiteX2" fmla="*/ 4146477 w 4146477"/>
                <a:gd name="connsiteY2" fmla="*/ 218911 h 244628"/>
                <a:gd name="connsiteX3" fmla="*/ 2811661 w 4146477"/>
                <a:gd name="connsiteY3" fmla="*/ 244628 h 244628"/>
                <a:gd name="connsiteX4" fmla="*/ 15729 w 4146477"/>
                <a:gd name="connsiteY4" fmla="*/ 195098 h 244628"/>
                <a:gd name="connsiteX5" fmla="*/ 0 w 4146477"/>
                <a:gd name="connsiteY5" fmla="*/ 0 h 244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46477" h="244628">
                  <a:moveTo>
                    <a:pt x="0" y="0"/>
                  </a:moveTo>
                  <a:lnTo>
                    <a:pt x="4138613" y="0"/>
                  </a:lnTo>
                  <a:lnTo>
                    <a:pt x="4146477" y="218911"/>
                  </a:lnTo>
                  <a:lnTo>
                    <a:pt x="2811661" y="244628"/>
                  </a:lnTo>
                  <a:lnTo>
                    <a:pt x="15729" y="1950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  <a:alpha val="46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9143909-D0DA-4427-883B-50D04E11EC74}"/>
              </a:ext>
            </a:extLst>
          </p:cNvPr>
          <p:cNvGrpSpPr/>
          <p:nvPr/>
        </p:nvGrpSpPr>
        <p:grpSpPr>
          <a:xfrm>
            <a:off x="316824" y="2667053"/>
            <a:ext cx="7336479" cy="166298"/>
            <a:chOff x="316824" y="2667053"/>
            <a:chExt cx="7336479" cy="166298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D3E666F-F5CC-496F-A364-02483F68A86D}"/>
                </a:ext>
              </a:extLst>
            </p:cNvPr>
            <p:cNvSpPr/>
            <p:nvPr/>
          </p:nvSpPr>
          <p:spPr>
            <a:xfrm>
              <a:off x="7486615" y="2711484"/>
              <a:ext cx="166688" cy="12186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2322B4EF-7A99-46EE-ADB8-1AAE7B9D0C0F}"/>
                </a:ext>
              </a:extLst>
            </p:cNvPr>
            <p:cNvSpPr/>
            <p:nvPr/>
          </p:nvSpPr>
          <p:spPr>
            <a:xfrm>
              <a:off x="316824" y="2667053"/>
              <a:ext cx="166688" cy="12186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389F2899-B06A-4B37-ABED-29DA1E0AAB11}"/>
              </a:ext>
            </a:extLst>
          </p:cNvPr>
          <p:cNvSpPr/>
          <p:nvPr/>
        </p:nvSpPr>
        <p:spPr>
          <a:xfrm>
            <a:off x="4304302" y="4827793"/>
            <a:ext cx="1055096" cy="322383"/>
          </a:xfrm>
          <a:prstGeom prst="rect">
            <a:avLst/>
          </a:prstGeom>
          <a:solidFill>
            <a:schemeClr val="accent2">
              <a:lumMod val="40000"/>
              <a:lumOff val="60000"/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D3E2226-BCD9-4789-AD84-24277E0D3ACA}"/>
              </a:ext>
            </a:extLst>
          </p:cNvPr>
          <p:cNvSpPr/>
          <p:nvPr/>
        </p:nvSpPr>
        <p:spPr>
          <a:xfrm>
            <a:off x="483512" y="67417"/>
            <a:ext cx="74454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prstClr val="black"/>
                </a:solidFill>
              </a:rPr>
              <a:t>REHABILITATION OF WHARF 3, CONSTRUCTION OF ELECTRICAL  INFRASTRUCTURE  AND  LASH DOCK DEMOLITION AT  BCT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458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3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6FEEEB0-529A-471D-BF92-D1F0BCA8033F}"/>
              </a:ext>
            </a:extLst>
          </p:cNvPr>
          <p:cNvSpPr txBox="1"/>
          <p:nvPr/>
        </p:nvSpPr>
        <p:spPr>
          <a:xfrm>
            <a:off x="182880" y="6472901"/>
            <a:ext cx="6659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Waterside – Wharf Appurtenances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DB27490-84D6-4225-82EA-6844BD3868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80"/>
          <a:stretch/>
        </p:blipFill>
        <p:spPr>
          <a:xfrm rot="16200000">
            <a:off x="4570791" y="1466196"/>
            <a:ext cx="3036620" cy="19135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683689-C485-455C-BDBC-BC113C11A7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4224207"/>
            <a:ext cx="3261360" cy="18345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B0269F6-C21B-464B-8E69-E81AB3201C3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2" t="10755" r="9524" b="13053"/>
          <a:stretch/>
        </p:blipFill>
        <p:spPr>
          <a:xfrm>
            <a:off x="4785359" y="4224207"/>
            <a:ext cx="3508105" cy="183451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2D4BC58-DD01-44DD-8903-C98E4F62D25A}"/>
              </a:ext>
            </a:extLst>
          </p:cNvPr>
          <p:cNvSpPr txBox="1"/>
          <p:nvPr/>
        </p:nvSpPr>
        <p:spPr>
          <a:xfrm>
            <a:off x="7045887" y="1912948"/>
            <a:ext cx="19790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Fenders</a:t>
            </a:r>
          </a:p>
          <a:p>
            <a:r>
              <a:rPr lang="en-US" sz="1600" dirty="0"/>
              <a:t>Fall Arrest System</a:t>
            </a:r>
          </a:p>
          <a:p>
            <a:r>
              <a:rPr lang="en-US" sz="1600" dirty="0"/>
              <a:t>Ladders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411CF60-D5C3-41DC-84BC-A3EE3304188C}"/>
              </a:ext>
            </a:extLst>
          </p:cNvPr>
          <p:cNvSpPr txBox="1"/>
          <p:nvPr/>
        </p:nvSpPr>
        <p:spPr>
          <a:xfrm>
            <a:off x="2270760" y="6083449"/>
            <a:ext cx="54178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Crane Rail, </a:t>
            </a:r>
            <a:r>
              <a:rPr lang="en-US" sz="1600" dirty="0" err="1"/>
              <a:t>Panzerbelt</a:t>
            </a:r>
            <a:r>
              <a:rPr lang="en-US" sz="1600" dirty="0"/>
              <a:t>, Tie-Downs, and Stowage Pins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DE195B3-ADBD-4C8E-8EB5-71FADC5848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19" y="1055493"/>
            <a:ext cx="4353040" cy="244858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B05E03B-795F-41B2-BADE-7E37EA6F2A3B}"/>
              </a:ext>
            </a:extLst>
          </p:cNvPr>
          <p:cNvSpPr txBox="1"/>
          <p:nvPr/>
        </p:nvSpPr>
        <p:spPr>
          <a:xfrm>
            <a:off x="1190508" y="3611261"/>
            <a:ext cx="28366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Vaults, Timbers and Bollard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CBA2D4-C629-4035-9DB5-087865340603}"/>
              </a:ext>
            </a:extLst>
          </p:cNvPr>
          <p:cNvSpPr txBox="1">
            <a:spLocks/>
          </p:cNvSpPr>
          <p:nvPr/>
        </p:nvSpPr>
        <p:spPr>
          <a:xfrm>
            <a:off x="939338" y="365125"/>
            <a:ext cx="6361575" cy="822325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700" dirty="0"/>
              <a:t> </a:t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FE8ECF4-E84C-4357-A037-7E7D940AF022}"/>
              </a:ext>
            </a:extLst>
          </p:cNvPr>
          <p:cNvSpPr/>
          <p:nvPr/>
        </p:nvSpPr>
        <p:spPr>
          <a:xfrm>
            <a:off x="432319" y="95265"/>
            <a:ext cx="76027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prstClr val="black"/>
                </a:solidFill>
              </a:rPr>
              <a:t>REHABILITATION OF WHARF 3, CONSTRUCTION OF ELECTRICAL  INFRASTRUCTURE  AND  LASH DOCK DEMOLITION AT  BCT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7935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996950" y="1555750"/>
            <a:ext cx="8147050" cy="462121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General Scope of Services (continued):</a:t>
            </a:r>
          </a:p>
          <a:p>
            <a:r>
              <a:rPr lang="en-US" dirty="0"/>
              <a:t>Landside Improvements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New Crane Rail 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New 36” and 48” dia. drilled shafts - landside crane beam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New Stevedore Support Building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New 18” concrete pavement and base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Primary electrical power </a:t>
            </a:r>
            <a:r>
              <a:rPr lang="en-US" sz="2000" dirty="0" err="1"/>
              <a:t>ductbank</a:t>
            </a:r>
            <a:r>
              <a:rPr lang="en-US" sz="2000" dirty="0"/>
              <a:t> and conductors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Terminal Switchyard, High Mast Lighting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Utilities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2AEEC5-6365-466C-8329-323E1667DFCB}"/>
              </a:ext>
            </a:extLst>
          </p:cNvPr>
          <p:cNvSpPr txBox="1"/>
          <p:nvPr/>
        </p:nvSpPr>
        <p:spPr>
          <a:xfrm>
            <a:off x="342900" y="6457890"/>
            <a:ext cx="4610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Land side - Construction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1E39ADB-CB58-4D7C-90C6-4EC4320924EF}"/>
              </a:ext>
            </a:extLst>
          </p:cNvPr>
          <p:cNvSpPr txBox="1">
            <a:spLocks/>
          </p:cNvSpPr>
          <p:nvPr/>
        </p:nvSpPr>
        <p:spPr>
          <a:xfrm>
            <a:off x="447472" y="365126"/>
            <a:ext cx="7373566" cy="588186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>
                <a:solidFill>
                  <a:prstClr val="black"/>
                </a:solidFill>
              </a:rPr>
              <a:t>REHABILITATION OF WHARF 3, CONSTRUCTION OF ELECTRICAL  INFRASTRUCTURE  AND  LASH DOCK DEMOLITION AT  BCT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712739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79C0B14-C1CB-4DDC-871E-29D231852A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151" y="1950554"/>
            <a:ext cx="4918238" cy="198235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496C9DE-E508-463D-A35E-A5A08FE6D588}"/>
              </a:ext>
            </a:extLst>
          </p:cNvPr>
          <p:cNvSpPr txBox="1"/>
          <p:nvPr/>
        </p:nvSpPr>
        <p:spPr>
          <a:xfrm>
            <a:off x="342900" y="6457890"/>
            <a:ext cx="4610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Land side - Construction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943FBC-B8AE-4B3A-A1E3-9C4BFEBD98AF}"/>
              </a:ext>
            </a:extLst>
          </p:cNvPr>
          <p:cNvSpPr txBox="1"/>
          <p:nvPr/>
        </p:nvSpPr>
        <p:spPr>
          <a:xfrm>
            <a:off x="3794558" y="4721187"/>
            <a:ext cx="25436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Lighting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Electrical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Telecommunications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E9B2B0D-43CF-4F4F-99DE-C0FF606D630D}"/>
              </a:ext>
            </a:extLst>
          </p:cNvPr>
          <p:cNvSpPr txBox="1"/>
          <p:nvPr/>
        </p:nvSpPr>
        <p:spPr>
          <a:xfrm>
            <a:off x="1529542" y="3683528"/>
            <a:ext cx="36630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Stevedore Support Building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0D0E35-0061-47A1-9A3A-8403FC856F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2508"/>
          <a:stretch/>
        </p:blipFill>
        <p:spPr>
          <a:xfrm>
            <a:off x="5988281" y="1459046"/>
            <a:ext cx="2940065" cy="210850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0025D3A-2DF7-432A-A203-CF85D83FAB03}"/>
              </a:ext>
            </a:extLst>
          </p:cNvPr>
          <p:cNvSpPr txBox="1"/>
          <p:nvPr/>
        </p:nvSpPr>
        <p:spPr>
          <a:xfrm>
            <a:off x="5851822" y="3683528"/>
            <a:ext cx="21289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18” Concrete Paving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2FFCFA5-DD97-4F26-9686-974A578559EA}"/>
              </a:ext>
            </a:extLst>
          </p:cNvPr>
          <p:cNvSpPr txBox="1">
            <a:spLocks/>
          </p:cNvSpPr>
          <p:nvPr/>
        </p:nvSpPr>
        <p:spPr>
          <a:xfrm>
            <a:off x="939338" y="365125"/>
            <a:ext cx="6361575" cy="82232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br>
              <a:rPr lang="en-US" sz="2400" dirty="0"/>
            </a:br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A76E1B-2C88-4EF5-B7DB-388024352D7B}"/>
              </a:ext>
            </a:extLst>
          </p:cNvPr>
          <p:cNvSpPr txBox="1"/>
          <p:nvPr/>
        </p:nvSpPr>
        <p:spPr>
          <a:xfrm>
            <a:off x="3794558" y="5398150"/>
            <a:ext cx="20371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Water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Sanitary Sewer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5D567E-9ACB-4DBF-9F1F-696E3F31DD55}"/>
              </a:ext>
            </a:extLst>
          </p:cNvPr>
          <p:cNvSpPr txBox="1"/>
          <p:nvPr/>
        </p:nvSpPr>
        <p:spPr>
          <a:xfrm>
            <a:off x="3647918" y="4489231"/>
            <a:ext cx="36630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Utilities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8B8EAA3-0553-4961-932A-B1C405C66366}"/>
              </a:ext>
            </a:extLst>
          </p:cNvPr>
          <p:cNvSpPr/>
          <p:nvPr/>
        </p:nvSpPr>
        <p:spPr>
          <a:xfrm>
            <a:off x="342900" y="193899"/>
            <a:ext cx="74392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prstClr val="black"/>
                </a:solidFill>
              </a:rPr>
              <a:t>REHABILITATION OF WHARF 3, CONSTRUCTION OF ELECTRICAL  INFRASTRUCTURE  AND  LASH DOCK DEMOLITION AT  BCT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10289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CFE18A58-65D6-45DC-80F9-9B2ED87F02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758" y="1725731"/>
            <a:ext cx="7508130" cy="42731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72317B-79BF-4890-84FE-0CA5FDFACB7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37983" y="521132"/>
            <a:ext cx="7021915" cy="789484"/>
          </a:xfrm>
        </p:spPr>
        <p:txBody>
          <a:bodyPr>
            <a:noAutofit/>
          </a:bodyPr>
          <a:lstStyle/>
          <a:p>
            <a:r>
              <a:rPr lang="en-US" sz="3200" b="1" dirty="0"/>
              <a:t>Project Components – </a:t>
            </a:r>
            <a:br>
              <a:rPr lang="en-US" sz="3200" b="1" dirty="0"/>
            </a:br>
            <a:r>
              <a:rPr lang="en-US" sz="3200" b="1" dirty="0"/>
              <a:t>Electrical Infrastructure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C10CB2A-125F-4469-AD1D-5A02EE316A16}"/>
              </a:ext>
            </a:extLst>
          </p:cNvPr>
          <p:cNvSpPr/>
          <p:nvPr/>
        </p:nvSpPr>
        <p:spPr>
          <a:xfrm>
            <a:off x="6593012" y="3689188"/>
            <a:ext cx="8082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810 FT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406B544-C742-49AF-BB67-E0F54C9E8358}"/>
              </a:ext>
            </a:extLst>
          </p:cNvPr>
          <p:cNvSpPr/>
          <p:nvPr/>
        </p:nvSpPr>
        <p:spPr>
          <a:xfrm>
            <a:off x="2226163" y="3218486"/>
            <a:ext cx="103746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b="1" dirty="0"/>
              <a:t>2,870  FT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6EEC2F0-C75D-4E32-A9B7-AD5E01FCB305}"/>
              </a:ext>
            </a:extLst>
          </p:cNvPr>
          <p:cNvSpPr/>
          <p:nvPr/>
        </p:nvSpPr>
        <p:spPr>
          <a:xfrm>
            <a:off x="1766764" y="4522128"/>
            <a:ext cx="8611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955  FT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CBA6909-591B-431F-8C42-E4F47BB57E4D}"/>
              </a:ext>
            </a:extLst>
          </p:cNvPr>
          <p:cNvSpPr/>
          <p:nvPr/>
        </p:nvSpPr>
        <p:spPr>
          <a:xfrm>
            <a:off x="1531020" y="5277856"/>
            <a:ext cx="8611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100  FT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2DC67A6-8D9E-4D41-BF8A-A6B2FD1AB30A}"/>
              </a:ext>
            </a:extLst>
          </p:cNvPr>
          <p:cNvSpPr txBox="1"/>
          <p:nvPr/>
        </p:nvSpPr>
        <p:spPr>
          <a:xfrm>
            <a:off x="4812559" y="5277856"/>
            <a:ext cx="4331441" cy="94641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350" b="1" dirty="0">
                <a:latin typeface="Arial" panose="020B0604020202020204" pitchFamily="34" charset="0"/>
                <a:cs typeface="Arial" panose="020B0604020202020204" pitchFamily="34" charset="0"/>
              </a:rPr>
              <a:t>PROJECT:</a:t>
            </a:r>
          </a:p>
          <a:p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3,680  FT ELECTRICAL + TELECOM </a:t>
            </a:r>
          </a:p>
          <a:p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1,055  FT TELECOM</a:t>
            </a:r>
          </a:p>
          <a:p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8348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6B6D47D-1245-49E5-8F54-188650CAA5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2525"/>
          <a:stretch/>
        </p:blipFill>
        <p:spPr>
          <a:xfrm>
            <a:off x="502468" y="1537081"/>
            <a:ext cx="8148119" cy="4425953"/>
          </a:xfrm>
          <a:prstGeom prst="rect">
            <a:avLst/>
          </a:prstGeom>
        </p:spPr>
      </p:pic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40A2375C-2C19-4BF7-B2CA-D3D9DD029AB7}"/>
              </a:ext>
            </a:extLst>
          </p:cNvPr>
          <p:cNvSpPr/>
          <p:nvPr/>
        </p:nvSpPr>
        <p:spPr>
          <a:xfrm>
            <a:off x="3286981" y="4113015"/>
            <a:ext cx="272687" cy="1571623"/>
          </a:xfrm>
          <a:custGeom>
            <a:avLst/>
            <a:gdLst>
              <a:gd name="connsiteX0" fmla="*/ 76200 w 171450"/>
              <a:gd name="connsiteY0" fmla="*/ 0 h 1295400"/>
              <a:gd name="connsiteX1" fmla="*/ 101600 w 171450"/>
              <a:gd name="connsiteY1" fmla="*/ 622300 h 1295400"/>
              <a:gd name="connsiteX2" fmla="*/ 6350 w 171450"/>
              <a:gd name="connsiteY2" fmla="*/ 698500 h 1295400"/>
              <a:gd name="connsiteX3" fmla="*/ 0 w 171450"/>
              <a:gd name="connsiteY3" fmla="*/ 1009650 h 1295400"/>
              <a:gd name="connsiteX4" fmla="*/ 171450 w 171450"/>
              <a:gd name="connsiteY4" fmla="*/ 1295400 h 1295400"/>
              <a:gd name="connsiteX0" fmla="*/ 100013 w 171450"/>
              <a:gd name="connsiteY0" fmla="*/ 0 h 1297781"/>
              <a:gd name="connsiteX1" fmla="*/ 101600 w 171450"/>
              <a:gd name="connsiteY1" fmla="*/ 624681 h 1297781"/>
              <a:gd name="connsiteX2" fmla="*/ 6350 w 171450"/>
              <a:gd name="connsiteY2" fmla="*/ 700881 h 1297781"/>
              <a:gd name="connsiteX3" fmla="*/ 0 w 171450"/>
              <a:gd name="connsiteY3" fmla="*/ 1012031 h 1297781"/>
              <a:gd name="connsiteX4" fmla="*/ 171450 w 171450"/>
              <a:gd name="connsiteY4" fmla="*/ 1297781 h 1297781"/>
              <a:gd name="connsiteX0" fmla="*/ 105569 w 177006"/>
              <a:gd name="connsiteY0" fmla="*/ 0 h 1297781"/>
              <a:gd name="connsiteX1" fmla="*/ 107156 w 177006"/>
              <a:gd name="connsiteY1" fmla="*/ 624681 h 1297781"/>
              <a:gd name="connsiteX2" fmla="*/ 0 w 177006"/>
              <a:gd name="connsiteY2" fmla="*/ 698500 h 1297781"/>
              <a:gd name="connsiteX3" fmla="*/ 5556 w 177006"/>
              <a:gd name="connsiteY3" fmla="*/ 1012031 h 1297781"/>
              <a:gd name="connsiteX4" fmla="*/ 177006 w 177006"/>
              <a:gd name="connsiteY4" fmla="*/ 1297781 h 1297781"/>
              <a:gd name="connsiteX0" fmla="*/ 105569 w 191293"/>
              <a:gd name="connsiteY0" fmla="*/ 0 h 1297781"/>
              <a:gd name="connsiteX1" fmla="*/ 107156 w 191293"/>
              <a:gd name="connsiteY1" fmla="*/ 624681 h 1297781"/>
              <a:gd name="connsiteX2" fmla="*/ 0 w 191293"/>
              <a:gd name="connsiteY2" fmla="*/ 698500 h 1297781"/>
              <a:gd name="connsiteX3" fmla="*/ 5556 w 191293"/>
              <a:gd name="connsiteY3" fmla="*/ 1012031 h 1297781"/>
              <a:gd name="connsiteX4" fmla="*/ 191293 w 191293"/>
              <a:gd name="connsiteY4" fmla="*/ 1297781 h 1297781"/>
              <a:gd name="connsiteX0" fmla="*/ 100013 w 185737"/>
              <a:gd name="connsiteY0" fmla="*/ 0 h 1297781"/>
              <a:gd name="connsiteX1" fmla="*/ 101600 w 185737"/>
              <a:gd name="connsiteY1" fmla="*/ 624681 h 1297781"/>
              <a:gd name="connsiteX2" fmla="*/ 46832 w 185737"/>
              <a:gd name="connsiteY2" fmla="*/ 677069 h 1297781"/>
              <a:gd name="connsiteX3" fmla="*/ 0 w 185737"/>
              <a:gd name="connsiteY3" fmla="*/ 1012031 h 1297781"/>
              <a:gd name="connsiteX4" fmla="*/ 185737 w 185737"/>
              <a:gd name="connsiteY4" fmla="*/ 1297781 h 1297781"/>
              <a:gd name="connsiteX0" fmla="*/ 53181 w 138905"/>
              <a:gd name="connsiteY0" fmla="*/ 0 h 1297781"/>
              <a:gd name="connsiteX1" fmla="*/ 54768 w 138905"/>
              <a:gd name="connsiteY1" fmla="*/ 624681 h 1297781"/>
              <a:gd name="connsiteX2" fmla="*/ 0 w 138905"/>
              <a:gd name="connsiteY2" fmla="*/ 677069 h 1297781"/>
              <a:gd name="connsiteX3" fmla="*/ 10318 w 138905"/>
              <a:gd name="connsiteY3" fmla="*/ 962025 h 1297781"/>
              <a:gd name="connsiteX4" fmla="*/ 138905 w 138905"/>
              <a:gd name="connsiteY4" fmla="*/ 1297781 h 1297781"/>
              <a:gd name="connsiteX0" fmla="*/ 53181 w 219867"/>
              <a:gd name="connsiteY0" fmla="*/ 0 h 1266825"/>
              <a:gd name="connsiteX1" fmla="*/ 54768 w 219867"/>
              <a:gd name="connsiteY1" fmla="*/ 624681 h 1266825"/>
              <a:gd name="connsiteX2" fmla="*/ 0 w 219867"/>
              <a:gd name="connsiteY2" fmla="*/ 677069 h 1266825"/>
              <a:gd name="connsiteX3" fmla="*/ 10318 w 219867"/>
              <a:gd name="connsiteY3" fmla="*/ 962025 h 1266825"/>
              <a:gd name="connsiteX4" fmla="*/ 219867 w 219867"/>
              <a:gd name="connsiteY4" fmla="*/ 1266825 h 1266825"/>
              <a:gd name="connsiteX0" fmla="*/ 53181 w 129379"/>
              <a:gd name="connsiteY0" fmla="*/ 0 h 1135856"/>
              <a:gd name="connsiteX1" fmla="*/ 54768 w 129379"/>
              <a:gd name="connsiteY1" fmla="*/ 624681 h 1135856"/>
              <a:gd name="connsiteX2" fmla="*/ 0 w 129379"/>
              <a:gd name="connsiteY2" fmla="*/ 677069 h 1135856"/>
              <a:gd name="connsiteX3" fmla="*/ 10318 w 129379"/>
              <a:gd name="connsiteY3" fmla="*/ 962025 h 1135856"/>
              <a:gd name="connsiteX4" fmla="*/ 129379 w 129379"/>
              <a:gd name="connsiteY4" fmla="*/ 1135856 h 1135856"/>
              <a:gd name="connsiteX0" fmla="*/ 46037 w 122235"/>
              <a:gd name="connsiteY0" fmla="*/ 0 h 1135856"/>
              <a:gd name="connsiteX1" fmla="*/ 47624 w 122235"/>
              <a:gd name="connsiteY1" fmla="*/ 624681 h 1135856"/>
              <a:gd name="connsiteX2" fmla="*/ 0 w 122235"/>
              <a:gd name="connsiteY2" fmla="*/ 672307 h 1135856"/>
              <a:gd name="connsiteX3" fmla="*/ 3174 w 122235"/>
              <a:gd name="connsiteY3" fmla="*/ 962025 h 1135856"/>
              <a:gd name="connsiteX4" fmla="*/ 122235 w 122235"/>
              <a:gd name="connsiteY4" fmla="*/ 1135856 h 1135856"/>
              <a:gd name="connsiteX0" fmla="*/ 42863 w 119061"/>
              <a:gd name="connsiteY0" fmla="*/ 0 h 1135856"/>
              <a:gd name="connsiteX1" fmla="*/ 44450 w 119061"/>
              <a:gd name="connsiteY1" fmla="*/ 624681 h 1135856"/>
              <a:gd name="connsiteX2" fmla="*/ 3969 w 119061"/>
              <a:gd name="connsiteY2" fmla="*/ 674688 h 1135856"/>
              <a:gd name="connsiteX3" fmla="*/ 0 w 119061"/>
              <a:gd name="connsiteY3" fmla="*/ 962025 h 1135856"/>
              <a:gd name="connsiteX4" fmla="*/ 119061 w 119061"/>
              <a:gd name="connsiteY4" fmla="*/ 1135856 h 1135856"/>
              <a:gd name="connsiteX0" fmla="*/ 42863 w 109536"/>
              <a:gd name="connsiteY0" fmla="*/ 0 h 1135856"/>
              <a:gd name="connsiteX1" fmla="*/ 44450 w 109536"/>
              <a:gd name="connsiteY1" fmla="*/ 624681 h 1135856"/>
              <a:gd name="connsiteX2" fmla="*/ 3969 w 109536"/>
              <a:gd name="connsiteY2" fmla="*/ 674688 h 1135856"/>
              <a:gd name="connsiteX3" fmla="*/ 0 w 109536"/>
              <a:gd name="connsiteY3" fmla="*/ 962025 h 1135856"/>
              <a:gd name="connsiteX4" fmla="*/ 109536 w 109536"/>
              <a:gd name="connsiteY4" fmla="*/ 1135856 h 1135856"/>
              <a:gd name="connsiteX0" fmla="*/ 42863 w 204786"/>
              <a:gd name="connsiteY0" fmla="*/ 0 h 1276349"/>
              <a:gd name="connsiteX1" fmla="*/ 44450 w 204786"/>
              <a:gd name="connsiteY1" fmla="*/ 624681 h 1276349"/>
              <a:gd name="connsiteX2" fmla="*/ 3969 w 204786"/>
              <a:gd name="connsiteY2" fmla="*/ 674688 h 1276349"/>
              <a:gd name="connsiteX3" fmla="*/ 0 w 204786"/>
              <a:gd name="connsiteY3" fmla="*/ 962025 h 1276349"/>
              <a:gd name="connsiteX4" fmla="*/ 204786 w 204786"/>
              <a:gd name="connsiteY4" fmla="*/ 1276349 h 1276349"/>
              <a:gd name="connsiteX0" fmla="*/ 42863 w 204786"/>
              <a:gd name="connsiteY0" fmla="*/ 0 h 1276349"/>
              <a:gd name="connsiteX1" fmla="*/ 83382 w 204786"/>
              <a:gd name="connsiteY1" fmla="*/ 657926 h 1276349"/>
              <a:gd name="connsiteX2" fmla="*/ 3969 w 204786"/>
              <a:gd name="connsiteY2" fmla="*/ 674688 h 1276349"/>
              <a:gd name="connsiteX3" fmla="*/ 0 w 204786"/>
              <a:gd name="connsiteY3" fmla="*/ 962025 h 1276349"/>
              <a:gd name="connsiteX4" fmla="*/ 204786 w 204786"/>
              <a:gd name="connsiteY4" fmla="*/ 1276349 h 1276349"/>
              <a:gd name="connsiteX0" fmla="*/ 73246 w 235169"/>
              <a:gd name="connsiteY0" fmla="*/ 0 h 1276349"/>
              <a:gd name="connsiteX1" fmla="*/ 113765 w 235169"/>
              <a:gd name="connsiteY1" fmla="*/ 657926 h 1276349"/>
              <a:gd name="connsiteX2" fmla="*/ 0 w 235169"/>
              <a:gd name="connsiteY2" fmla="*/ 767198 h 1276349"/>
              <a:gd name="connsiteX3" fmla="*/ 30383 w 235169"/>
              <a:gd name="connsiteY3" fmla="*/ 962025 h 1276349"/>
              <a:gd name="connsiteX4" fmla="*/ 235169 w 235169"/>
              <a:gd name="connsiteY4" fmla="*/ 1276349 h 1276349"/>
              <a:gd name="connsiteX0" fmla="*/ 73246 w 235169"/>
              <a:gd name="connsiteY0" fmla="*/ 0 h 1276349"/>
              <a:gd name="connsiteX1" fmla="*/ 113765 w 235169"/>
              <a:gd name="connsiteY1" fmla="*/ 657926 h 1276349"/>
              <a:gd name="connsiteX2" fmla="*/ 0 w 235169"/>
              <a:gd name="connsiteY2" fmla="*/ 767198 h 1276349"/>
              <a:gd name="connsiteX3" fmla="*/ 2901 w 235169"/>
              <a:gd name="connsiteY3" fmla="*/ 1022735 h 1276349"/>
              <a:gd name="connsiteX4" fmla="*/ 235169 w 235169"/>
              <a:gd name="connsiteY4" fmla="*/ 1276349 h 1276349"/>
              <a:gd name="connsiteX0" fmla="*/ 73246 w 422965"/>
              <a:gd name="connsiteY0" fmla="*/ 0 h 1270567"/>
              <a:gd name="connsiteX1" fmla="*/ 113765 w 422965"/>
              <a:gd name="connsiteY1" fmla="*/ 657926 h 1270567"/>
              <a:gd name="connsiteX2" fmla="*/ 0 w 422965"/>
              <a:gd name="connsiteY2" fmla="*/ 767198 h 1270567"/>
              <a:gd name="connsiteX3" fmla="*/ 2901 w 422965"/>
              <a:gd name="connsiteY3" fmla="*/ 1022735 h 1270567"/>
              <a:gd name="connsiteX4" fmla="*/ 422965 w 422965"/>
              <a:gd name="connsiteY4" fmla="*/ 1270567 h 1270567"/>
              <a:gd name="connsiteX0" fmla="*/ 73246 w 422965"/>
              <a:gd name="connsiteY0" fmla="*/ 0 h 1270567"/>
              <a:gd name="connsiteX1" fmla="*/ 113765 w 422965"/>
              <a:gd name="connsiteY1" fmla="*/ 657926 h 1270567"/>
              <a:gd name="connsiteX2" fmla="*/ 0 w 422965"/>
              <a:gd name="connsiteY2" fmla="*/ 767198 h 1270567"/>
              <a:gd name="connsiteX3" fmla="*/ 89927 w 422965"/>
              <a:gd name="connsiteY3" fmla="*/ 1002498 h 1270567"/>
              <a:gd name="connsiteX4" fmla="*/ 422965 w 422965"/>
              <a:gd name="connsiteY4" fmla="*/ 1270567 h 1270567"/>
              <a:gd name="connsiteX0" fmla="*/ 0 w 349719"/>
              <a:gd name="connsiteY0" fmla="*/ 0 h 1270567"/>
              <a:gd name="connsiteX1" fmla="*/ 40519 w 349719"/>
              <a:gd name="connsiteY1" fmla="*/ 657926 h 1270567"/>
              <a:gd name="connsiteX2" fmla="*/ 40 w 349719"/>
              <a:gd name="connsiteY2" fmla="*/ 751298 h 1270567"/>
              <a:gd name="connsiteX3" fmla="*/ 16681 w 349719"/>
              <a:gd name="connsiteY3" fmla="*/ 1002498 h 1270567"/>
              <a:gd name="connsiteX4" fmla="*/ 349719 w 349719"/>
              <a:gd name="connsiteY4" fmla="*/ 1270567 h 1270567"/>
              <a:gd name="connsiteX0" fmla="*/ 25152 w 349679"/>
              <a:gd name="connsiteY0" fmla="*/ 0 h 1272012"/>
              <a:gd name="connsiteX1" fmla="*/ 40479 w 349679"/>
              <a:gd name="connsiteY1" fmla="*/ 659371 h 1272012"/>
              <a:gd name="connsiteX2" fmla="*/ 0 w 349679"/>
              <a:gd name="connsiteY2" fmla="*/ 752743 h 1272012"/>
              <a:gd name="connsiteX3" fmla="*/ 16641 w 349679"/>
              <a:gd name="connsiteY3" fmla="*/ 1003943 h 1272012"/>
              <a:gd name="connsiteX4" fmla="*/ 349679 w 349679"/>
              <a:gd name="connsiteY4" fmla="*/ 1272012 h 1272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9679" h="1272012">
                <a:moveTo>
                  <a:pt x="25152" y="0"/>
                </a:moveTo>
                <a:lnTo>
                  <a:pt x="40479" y="659371"/>
                </a:lnTo>
                <a:lnTo>
                  <a:pt x="0" y="752743"/>
                </a:lnTo>
                <a:lnTo>
                  <a:pt x="16641" y="1003943"/>
                </a:lnTo>
                <a:lnTo>
                  <a:pt x="349679" y="1272012"/>
                </a:lnTo>
              </a:path>
            </a:pathLst>
          </a:custGeom>
          <a:noFill/>
          <a:ln w="857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473FAA-1F8F-4115-8F19-7851F1C1C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Contractor Access &amp; Laydown – </a:t>
            </a:r>
            <a:br>
              <a:rPr lang="en-US" sz="3200" b="1" dirty="0"/>
            </a:br>
            <a:r>
              <a:rPr lang="en-US" sz="3200" b="1" dirty="0"/>
              <a:t>Electrical Infrastructure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8F7920B-ECDE-42C7-B07D-F4E5B0850AF3}"/>
              </a:ext>
            </a:extLst>
          </p:cNvPr>
          <p:cNvSpPr/>
          <p:nvPr/>
        </p:nvSpPr>
        <p:spPr>
          <a:xfrm>
            <a:off x="3268266" y="5072063"/>
            <a:ext cx="255389" cy="619720"/>
          </a:xfrm>
          <a:custGeom>
            <a:avLst/>
            <a:gdLst>
              <a:gd name="connsiteX0" fmla="*/ 50007 w 161925"/>
              <a:gd name="connsiteY0" fmla="*/ 4763 h 511969"/>
              <a:gd name="connsiteX1" fmla="*/ 0 w 161925"/>
              <a:gd name="connsiteY1" fmla="*/ 0 h 511969"/>
              <a:gd name="connsiteX2" fmla="*/ 2382 w 161925"/>
              <a:gd name="connsiteY2" fmla="*/ 257175 h 511969"/>
              <a:gd name="connsiteX3" fmla="*/ 161925 w 161925"/>
              <a:gd name="connsiteY3" fmla="*/ 511969 h 511969"/>
              <a:gd name="connsiteX0" fmla="*/ 50007 w 177800"/>
              <a:gd name="connsiteY0" fmla="*/ 4763 h 562769"/>
              <a:gd name="connsiteX1" fmla="*/ 0 w 177800"/>
              <a:gd name="connsiteY1" fmla="*/ 0 h 562769"/>
              <a:gd name="connsiteX2" fmla="*/ 2382 w 177800"/>
              <a:gd name="connsiteY2" fmla="*/ 257175 h 562769"/>
              <a:gd name="connsiteX3" fmla="*/ 177800 w 177800"/>
              <a:gd name="connsiteY3" fmla="*/ 562769 h 562769"/>
              <a:gd name="connsiteX0" fmla="*/ 50007 w 200025"/>
              <a:gd name="connsiteY0" fmla="*/ 4763 h 553244"/>
              <a:gd name="connsiteX1" fmla="*/ 0 w 200025"/>
              <a:gd name="connsiteY1" fmla="*/ 0 h 553244"/>
              <a:gd name="connsiteX2" fmla="*/ 2382 w 200025"/>
              <a:gd name="connsiteY2" fmla="*/ 257175 h 553244"/>
              <a:gd name="connsiteX3" fmla="*/ 200025 w 200025"/>
              <a:gd name="connsiteY3" fmla="*/ 553244 h 553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025" h="553244">
                <a:moveTo>
                  <a:pt x="50007" y="4763"/>
                </a:moveTo>
                <a:lnTo>
                  <a:pt x="0" y="0"/>
                </a:lnTo>
                <a:lnTo>
                  <a:pt x="2382" y="257175"/>
                </a:lnTo>
                <a:lnTo>
                  <a:pt x="200025" y="553244"/>
                </a:lnTo>
              </a:path>
            </a:pathLst>
          </a:custGeom>
          <a:noFill/>
          <a:ln w="38100">
            <a:solidFill>
              <a:srgbClr val="FF8A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579C325-DDC1-4F04-B56D-7532B4CD4AAD}"/>
              </a:ext>
            </a:extLst>
          </p:cNvPr>
          <p:cNvSpPr/>
          <p:nvPr/>
        </p:nvSpPr>
        <p:spPr>
          <a:xfrm>
            <a:off x="1536126" y="4152919"/>
            <a:ext cx="741364" cy="628631"/>
          </a:xfrm>
          <a:custGeom>
            <a:avLst/>
            <a:gdLst>
              <a:gd name="connsiteX0" fmla="*/ 542925 w 549980"/>
              <a:gd name="connsiteY0" fmla="*/ 0 h 476250"/>
              <a:gd name="connsiteX1" fmla="*/ 0 w 549980"/>
              <a:gd name="connsiteY1" fmla="*/ 12700 h 476250"/>
              <a:gd name="connsiteX2" fmla="*/ 269875 w 549980"/>
              <a:gd name="connsiteY2" fmla="*/ 476250 h 476250"/>
              <a:gd name="connsiteX3" fmla="*/ 549275 w 549980"/>
              <a:gd name="connsiteY3" fmla="*/ 463550 h 476250"/>
              <a:gd name="connsiteX4" fmla="*/ 549275 w 549980"/>
              <a:gd name="connsiteY4" fmla="*/ 422275 h 476250"/>
              <a:gd name="connsiteX5" fmla="*/ 542925 w 549980"/>
              <a:gd name="connsiteY5" fmla="*/ 0 h 476250"/>
              <a:gd name="connsiteX0" fmla="*/ 542925 w 555625"/>
              <a:gd name="connsiteY0" fmla="*/ 0 h 479425"/>
              <a:gd name="connsiteX1" fmla="*/ 0 w 555625"/>
              <a:gd name="connsiteY1" fmla="*/ 12700 h 479425"/>
              <a:gd name="connsiteX2" fmla="*/ 269875 w 555625"/>
              <a:gd name="connsiteY2" fmla="*/ 476250 h 479425"/>
              <a:gd name="connsiteX3" fmla="*/ 555625 w 555625"/>
              <a:gd name="connsiteY3" fmla="*/ 479425 h 479425"/>
              <a:gd name="connsiteX4" fmla="*/ 549275 w 555625"/>
              <a:gd name="connsiteY4" fmla="*/ 422275 h 479425"/>
              <a:gd name="connsiteX5" fmla="*/ 542925 w 555625"/>
              <a:gd name="connsiteY5" fmla="*/ 0 h 479425"/>
              <a:gd name="connsiteX0" fmla="*/ 552450 w 555708"/>
              <a:gd name="connsiteY0" fmla="*/ 0 h 476250"/>
              <a:gd name="connsiteX1" fmla="*/ 0 w 555708"/>
              <a:gd name="connsiteY1" fmla="*/ 9525 h 476250"/>
              <a:gd name="connsiteX2" fmla="*/ 269875 w 555708"/>
              <a:gd name="connsiteY2" fmla="*/ 473075 h 476250"/>
              <a:gd name="connsiteX3" fmla="*/ 555625 w 555708"/>
              <a:gd name="connsiteY3" fmla="*/ 476250 h 476250"/>
              <a:gd name="connsiteX4" fmla="*/ 549275 w 555708"/>
              <a:gd name="connsiteY4" fmla="*/ 419100 h 476250"/>
              <a:gd name="connsiteX5" fmla="*/ 552450 w 555708"/>
              <a:gd name="connsiteY5" fmla="*/ 0 h 476250"/>
              <a:gd name="connsiteX0" fmla="*/ 641643 w 644901"/>
              <a:gd name="connsiteY0" fmla="*/ 0 h 476250"/>
              <a:gd name="connsiteX1" fmla="*/ 0 w 644901"/>
              <a:gd name="connsiteY1" fmla="*/ 11286 h 476250"/>
              <a:gd name="connsiteX2" fmla="*/ 359068 w 644901"/>
              <a:gd name="connsiteY2" fmla="*/ 473075 h 476250"/>
              <a:gd name="connsiteX3" fmla="*/ 644818 w 644901"/>
              <a:gd name="connsiteY3" fmla="*/ 476250 h 476250"/>
              <a:gd name="connsiteX4" fmla="*/ 638468 w 644901"/>
              <a:gd name="connsiteY4" fmla="*/ 419100 h 476250"/>
              <a:gd name="connsiteX5" fmla="*/ 641643 w 644901"/>
              <a:gd name="connsiteY5" fmla="*/ 0 h 476250"/>
              <a:gd name="connsiteX0" fmla="*/ 641643 w 644901"/>
              <a:gd name="connsiteY0" fmla="*/ 0 h 476250"/>
              <a:gd name="connsiteX1" fmla="*/ 0 w 644901"/>
              <a:gd name="connsiteY1" fmla="*/ 11286 h 476250"/>
              <a:gd name="connsiteX2" fmla="*/ 307211 w 644901"/>
              <a:gd name="connsiteY2" fmla="*/ 469553 h 476250"/>
              <a:gd name="connsiteX3" fmla="*/ 644818 w 644901"/>
              <a:gd name="connsiteY3" fmla="*/ 476250 h 476250"/>
              <a:gd name="connsiteX4" fmla="*/ 638468 w 644901"/>
              <a:gd name="connsiteY4" fmla="*/ 419100 h 476250"/>
              <a:gd name="connsiteX5" fmla="*/ 641643 w 644901"/>
              <a:gd name="connsiteY5" fmla="*/ 0 h 476250"/>
              <a:gd name="connsiteX0" fmla="*/ 641643 w 646755"/>
              <a:gd name="connsiteY0" fmla="*/ 0 h 476250"/>
              <a:gd name="connsiteX1" fmla="*/ 0 w 646755"/>
              <a:gd name="connsiteY1" fmla="*/ 11286 h 476250"/>
              <a:gd name="connsiteX2" fmla="*/ 307211 w 646755"/>
              <a:gd name="connsiteY2" fmla="*/ 469553 h 476250"/>
              <a:gd name="connsiteX3" fmla="*/ 644818 w 646755"/>
              <a:gd name="connsiteY3" fmla="*/ 476250 h 476250"/>
              <a:gd name="connsiteX4" fmla="*/ 644691 w 646755"/>
              <a:gd name="connsiteY4" fmla="*/ 420862 h 476250"/>
              <a:gd name="connsiteX5" fmla="*/ 641643 w 646755"/>
              <a:gd name="connsiteY5" fmla="*/ 0 h 476250"/>
              <a:gd name="connsiteX0" fmla="*/ 639569 w 645786"/>
              <a:gd name="connsiteY0" fmla="*/ 1043 h 464964"/>
              <a:gd name="connsiteX1" fmla="*/ 0 w 645786"/>
              <a:gd name="connsiteY1" fmla="*/ 0 h 464964"/>
              <a:gd name="connsiteX2" fmla="*/ 307211 w 645786"/>
              <a:gd name="connsiteY2" fmla="*/ 458267 h 464964"/>
              <a:gd name="connsiteX3" fmla="*/ 644818 w 645786"/>
              <a:gd name="connsiteY3" fmla="*/ 464964 h 464964"/>
              <a:gd name="connsiteX4" fmla="*/ 644691 w 645786"/>
              <a:gd name="connsiteY4" fmla="*/ 409576 h 464964"/>
              <a:gd name="connsiteX5" fmla="*/ 639569 w 645786"/>
              <a:gd name="connsiteY5" fmla="*/ 1043 h 464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5786" h="464964">
                <a:moveTo>
                  <a:pt x="639569" y="1043"/>
                </a:moveTo>
                <a:lnTo>
                  <a:pt x="0" y="0"/>
                </a:lnTo>
                <a:lnTo>
                  <a:pt x="307211" y="458267"/>
                </a:lnTo>
                <a:lnTo>
                  <a:pt x="644818" y="464964"/>
                </a:lnTo>
                <a:cubicBezTo>
                  <a:pt x="644776" y="446501"/>
                  <a:pt x="644733" y="428039"/>
                  <a:pt x="644691" y="409576"/>
                </a:cubicBezTo>
                <a:cubicBezTo>
                  <a:pt x="645749" y="269876"/>
                  <a:pt x="648036" y="143918"/>
                  <a:pt x="639569" y="1043"/>
                </a:cubicBezTo>
                <a:close/>
              </a:path>
            </a:pathLst>
          </a:custGeom>
          <a:pattFill prst="wdDnDiag">
            <a:fgClr>
              <a:srgbClr val="FF8A15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F15D0D2-E52C-41B3-A3F9-CCF45AB0787A}"/>
              </a:ext>
            </a:extLst>
          </p:cNvPr>
          <p:cNvSpPr/>
          <p:nvPr/>
        </p:nvSpPr>
        <p:spPr>
          <a:xfrm>
            <a:off x="6407944" y="1985962"/>
            <a:ext cx="1616672" cy="385763"/>
          </a:xfrm>
          <a:prstGeom prst="rect">
            <a:avLst/>
          </a:prstGeom>
          <a:pattFill prst="pct20">
            <a:fgClr>
              <a:srgbClr val="00B050"/>
            </a:fgClr>
            <a:bgClr>
              <a:schemeClr val="bg1"/>
            </a:bgClr>
          </a:pattFill>
          <a:ln w="38100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EC4D2303-3A52-4769-A682-D6973DCDB2AC}"/>
              </a:ext>
            </a:extLst>
          </p:cNvPr>
          <p:cNvSpPr/>
          <p:nvPr/>
        </p:nvSpPr>
        <p:spPr>
          <a:xfrm>
            <a:off x="3835081" y="3712964"/>
            <a:ext cx="115413" cy="346006"/>
          </a:xfrm>
          <a:custGeom>
            <a:avLst/>
            <a:gdLst>
              <a:gd name="connsiteX0" fmla="*/ 73819 w 73819"/>
              <a:gd name="connsiteY0" fmla="*/ 4762 h 242887"/>
              <a:gd name="connsiteX1" fmla="*/ 0 w 73819"/>
              <a:gd name="connsiteY1" fmla="*/ 0 h 242887"/>
              <a:gd name="connsiteX2" fmla="*/ 2381 w 73819"/>
              <a:gd name="connsiteY2" fmla="*/ 242887 h 242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819" h="242887">
                <a:moveTo>
                  <a:pt x="73819" y="4762"/>
                </a:moveTo>
                <a:lnTo>
                  <a:pt x="0" y="0"/>
                </a:lnTo>
                <a:cubicBezTo>
                  <a:pt x="794" y="80962"/>
                  <a:pt x="1587" y="161925"/>
                  <a:pt x="2381" y="242887"/>
                </a:cubicBezTo>
              </a:path>
            </a:pathLst>
          </a:custGeom>
          <a:noFill/>
          <a:ln w="38100">
            <a:solidFill>
              <a:srgbClr val="FF8A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777208B1-1028-43DF-8B67-52B7B74BEA8F}"/>
              </a:ext>
            </a:extLst>
          </p:cNvPr>
          <p:cNvSpPr/>
          <p:nvPr/>
        </p:nvSpPr>
        <p:spPr>
          <a:xfrm>
            <a:off x="694598" y="2746595"/>
            <a:ext cx="3157825" cy="1316647"/>
          </a:xfrm>
          <a:custGeom>
            <a:avLst/>
            <a:gdLst>
              <a:gd name="connsiteX0" fmla="*/ 0 w 2595562"/>
              <a:gd name="connsiteY0" fmla="*/ 0 h 1138238"/>
              <a:gd name="connsiteX1" fmla="*/ 7144 w 2595562"/>
              <a:gd name="connsiteY1" fmla="*/ 90488 h 1138238"/>
              <a:gd name="connsiteX2" fmla="*/ 709612 w 2595562"/>
              <a:gd name="connsiteY2" fmla="*/ 1131094 h 1138238"/>
              <a:gd name="connsiteX3" fmla="*/ 2595562 w 2595562"/>
              <a:gd name="connsiteY3" fmla="*/ 1138238 h 1138238"/>
              <a:gd name="connsiteX0" fmla="*/ 0 w 2595562"/>
              <a:gd name="connsiteY0" fmla="*/ 0 h 1138238"/>
              <a:gd name="connsiteX1" fmla="*/ 7144 w 2595562"/>
              <a:gd name="connsiteY1" fmla="*/ 90488 h 1138238"/>
              <a:gd name="connsiteX2" fmla="*/ 731044 w 2595562"/>
              <a:gd name="connsiteY2" fmla="*/ 1116807 h 1138238"/>
              <a:gd name="connsiteX3" fmla="*/ 2595562 w 2595562"/>
              <a:gd name="connsiteY3" fmla="*/ 1138238 h 1138238"/>
              <a:gd name="connsiteX0" fmla="*/ 0 w 2595562"/>
              <a:gd name="connsiteY0" fmla="*/ 0 h 1158720"/>
              <a:gd name="connsiteX1" fmla="*/ 7144 w 2595562"/>
              <a:gd name="connsiteY1" fmla="*/ 90488 h 1158720"/>
              <a:gd name="connsiteX2" fmla="*/ 725119 w 2595562"/>
              <a:gd name="connsiteY2" fmla="*/ 1158720 h 1158720"/>
              <a:gd name="connsiteX3" fmla="*/ 2595562 w 2595562"/>
              <a:gd name="connsiteY3" fmla="*/ 1138238 h 1158720"/>
              <a:gd name="connsiteX0" fmla="*/ 0 w 2619264"/>
              <a:gd name="connsiteY0" fmla="*/ 0 h 1158720"/>
              <a:gd name="connsiteX1" fmla="*/ 7144 w 2619264"/>
              <a:gd name="connsiteY1" fmla="*/ 90488 h 1158720"/>
              <a:gd name="connsiteX2" fmla="*/ 725119 w 2619264"/>
              <a:gd name="connsiteY2" fmla="*/ 1158720 h 1158720"/>
              <a:gd name="connsiteX3" fmla="*/ 2619264 w 2619264"/>
              <a:gd name="connsiteY3" fmla="*/ 1148716 h 1158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19264" h="1158720">
                <a:moveTo>
                  <a:pt x="0" y="0"/>
                </a:moveTo>
                <a:lnTo>
                  <a:pt x="7144" y="90488"/>
                </a:lnTo>
                <a:lnTo>
                  <a:pt x="725119" y="1158720"/>
                </a:lnTo>
                <a:lnTo>
                  <a:pt x="2619264" y="1148716"/>
                </a:lnTo>
              </a:path>
            </a:pathLst>
          </a:custGeom>
          <a:noFill/>
          <a:ln w="38100">
            <a:solidFill>
              <a:srgbClr val="FF8A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951D354-1A55-4586-9B1D-FAB6C331B9FC}"/>
              </a:ext>
            </a:extLst>
          </p:cNvPr>
          <p:cNvGrpSpPr/>
          <p:nvPr/>
        </p:nvGrpSpPr>
        <p:grpSpPr>
          <a:xfrm>
            <a:off x="6937369" y="2319862"/>
            <a:ext cx="259502" cy="1441322"/>
            <a:chOff x="5513898" y="2273462"/>
            <a:chExt cx="346003" cy="1205262"/>
          </a:xfrm>
        </p:grpSpPr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401CA3D2-8780-424C-A01D-477550105F90}"/>
                </a:ext>
              </a:extLst>
            </p:cNvPr>
            <p:cNvCxnSpPr>
              <a:cxnSpLocks/>
            </p:cNvCxnSpPr>
            <p:nvPr/>
          </p:nvCxnSpPr>
          <p:spPr>
            <a:xfrm>
              <a:off x="5542582" y="3478724"/>
              <a:ext cx="317319" cy="0"/>
            </a:xfrm>
            <a:prstGeom prst="straightConnector1">
              <a:avLst/>
            </a:prstGeom>
            <a:ln w="3492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61A9FF37-626B-46E4-8082-9D7E7749A4E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56874" y="2896971"/>
              <a:ext cx="274345" cy="1"/>
            </a:xfrm>
            <a:prstGeom prst="straightConnector1">
              <a:avLst/>
            </a:prstGeom>
            <a:ln w="3492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FB456E7C-9A3D-4F35-9F69-C675CEE13E75}"/>
                </a:ext>
              </a:extLst>
            </p:cNvPr>
            <p:cNvCxnSpPr>
              <a:cxnSpLocks/>
            </p:cNvCxnSpPr>
            <p:nvPr/>
          </p:nvCxnSpPr>
          <p:spPr>
            <a:xfrm>
              <a:off x="5513898" y="2273462"/>
              <a:ext cx="317321" cy="0"/>
            </a:xfrm>
            <a:prstGeom prst="straightConnector1">
              <a:avLst/>
            </a:prstGeom>
            <a:ln w="3492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7B0A61A-5D37-4C89-BD1E-619BF29D0353}"/>
              </a:ext>
            </a:extLst>
          </p:cNvPr>
          <p:cNvSpPr/>
          <p:nvPr/>
        </p:nvSpPr>
        <p:spPr>
          <a:xfrm>
            <a:off x="6932692" y="2366963"/>
            <a:ext cx="322970" cy="1346001"/>
          </a:xfrm>
          <a:custGeom>
            <a:avLst/>
            <a:gdLst>
              <a:gd name="connsiteX0" fmla="*/ 0 w 178594"/>
              <a:gd name="connsiteY0" fmla="*/ 1164431 h 1164431"/>
              <a:gd name="connsiteX1" fmla="*/ 171450 w 178594"/>
              <a:gd name="connsiteY1" fmla="*/ 1157288 h 1164431"/>
              <a:gd name="connsiteX2" fmla="*/ 178594 w 178594"/>
              <a:gd name="connsiteY2" fmla="*/ 0 h 1164431"/>
              <a:gd name="connsiteX0" fmla="*/ 0 w 178594"/>
              <a:gd name="connsiteY0" fmla="*/ 1164431 h 1164431"/>
              <a:gd name="connsiteX1" fmla="*/ 171450 w 178594"/>
              <a:gd name="connsiteY1" fmla="*/ 1109663 h 1164431"/>
              <a:gd name="connsiteX2" fmla="*/ 178594 w 178594"/>
              <a:gd name="connsiteY2" fmla="*/ 0 h 1164431"/>
              <a:gd name="connsiteX0" fmla="*/ 0 w 191294"/>
              <a:gd name="connsiteY0" fmla="*/ 1119981 h 1119981"/>
              <a:gd name="connsiteX1" fmla="*/ 184150 w 191294"/>
              <a:gd name="connsiteY1" fmla="*/ 1109663 h 1119981"/>
              <a:gd name="connsiteX2" fmla="*/ 191294 w 191294"/>
              <a:gd name="connsiteY2" fmla="*/ 0 h 1119981"/>
              <a:gd name="connsiteX0" fmla="*/ 0 w 191294"/>
              <a:gd name="connsiteY0" fmla="*/ 1113631 h 1113631"/>
              <a:gd name="connsiteX1" fmla="*/ 184150 w 191294"/>
              <a:gd name="connsiteY1" fmla="*/ 1109663 h 1113631"/>
              <a:gd name="connsiteX2" fmla="*/ 191294 w 191294"/>
              <a:gd name="connsiteY2" fmla="*/ 0 h 1113631"/>
              <a:gd name="connsiteX0" fmla="*/ 0 w 197602"/>
              <a:gd name="connsiteY0" fmla="*/ 1113631 h 1113631"/>
              <a:gd name="connsiteX1" fmla="*/ 197255 w 197602"/>
              <a:gd name="connsiteY1" fmla="*/ 1111640 h 1113631"/>
              <a:gd name="connsiteX2" fmla="*/ 191294 w 197602"/>
              <a:gd name="connsiteY2" fmla="*/ 0 h 1113631"/>
              <a:gd name="connsiteX0" fmla="*/ 0 w 197490"/>
              <a:gd name="connsiteY0" fmla="*/ 1117585 h 1117585"/>
              <a:gd name="connsiteX1" fmla="*/ 197255 w 197490"/>
              <a:gd name="connsiteY1" fmla="*/ 1115594 h 1117585"/>
              <a:gd name="connsiteX2" fmla="*/ 185469 w 197490"/>
              <a:gd name="connsiteY2" fmla="*/ 0 h 1117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7490" h="1117585">
                <a:moveTo>
                  <a:pt x="0" y="1117585"/>
                </a:moveTo>
                <a:cubicBezTo>
                  <a:pt x="61383" y="1116262"/>
                  <a:pt x="135872" y="1116917"/>
                  <a:pt x="197255" y="1115594"/>
                </a:cubicBezTo>
                <a:cubicBezTo>
                  <a:pt x="199636" y="729831"/>
                  <a:pt x="183088" y="385763"/>
                  <a:pt x="185469" y="0"/>
                </a:cubicBezTo>
              </a:path>
            </a:pathLst>
          </a:custGeom>
          <a:noFill/>
          <a:ln w="38100">
            <a:solidFill>
              <a:srgbClr val="FF8A1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CB1EF76-9DE6-4B1F-A2AA-2008AE6E2293}"/>
              </a:ext>
            </a:extLst>
          </p:cNvPr>
          <p:cNvSpPr/>
          <p:nvPr/>
        </p:nvSpPr>
        <p:spPr>
          <a:xfrm>
            <a:off x="570857" y="4871228"/>
            <a:ext cx="1039900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/>
              <a:t>Laydown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BCA85F1-7D52-40D7-B8FF-8794809F3A79}"/>
              </a:ext>
            </a:extLst>
          </p:cNvPr>
          <p:cNvGrpSpPr/>
          <p:nvPr/>
        </p:nvGrpSpPr>
        <p:grpSpPr>
          <a:xfrm flipH="1">
            <a:off x="1670140" y="4588378"/>
            <a:ext cx="315816" cy="455975"/>
            <a:chOff x="6422038" y="543829"/>
            <a:chExt cx="297850" cy="607966"/>
          </a:xfrm>
        </p:grpSpPr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FE24A0D9-E2AE-4503-8907-6E62FBBE871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422038" y="543829"/>
              <a:ext cx="250281" cy="607966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FB355E4A-DE6C-48A6-8D75-AF43BAD41D3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72320" y="1151794"/>
              <a:ext cx="47568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2DA14E33-4A86-40B9-8680-A910FA30F553}"/>
              </a:ext>
            </a:extLst>
          </p:cNvPr>
          <p:cNvSpPr/>
          <p:nvPr/>
        </p:nvSpPr>
        <p:spPr>
          <a:xfrm>
            <a:off x="7203396" y="3015484"/>
            <a:ext cx="100454" cy="100013"/>
          </a:xfrm>
          <a:prstGeom prst="rect">
            <a:avLst/>
          </a:prstGeom>
          <a:pattFill prst="dkDnDiag">
            <a:fgClr>
              <a:srgbClr val="FF8A15"/>
            </a:fgClr>
            <a:bgClr>
              <a:schemeClr val="bg1"/>
            </a:bgClr>
          </a:pattFill>
          <a:ln w="38100">
            <a:solidFill>
              <a:srgbClr val="FF8A1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FAB3CE7-CD55-4E7B-9388-06820DED9A6F}"/>
              </a:ext>
            </a:extLst>
          </p:cNvPr>
          <p:cNvSpPr/>
          <p:nvPr/>
        </p:nvSpPr>
        <p:spPr>
          <a:xfrm>
            <a:off x="7216280" y="3662957"/>
            <a:ext cx="100454" cy="100013"/>
          </a:xfrm>
          <a:prstGeom prst="rect">
            <a:avLst/>
          </a:prstGeom>
          <a:pattFill prst="dkDnDiag">
            <a:fgClr>
              <a:srgbClr val="FF8A15"/>
            </a:fgClr>
            <a:bgClr>
              <a:schemeClr val="bg1"/>
            </a:bgClr>
          </a:pattFill>
          <a:ln w="38100">
            <a:solidFill>
              <a:srgbClr val="FF8A1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55378EA-4783-4E1B-B0F7-A9DFBF42E145}"/>
              </a:ext>
            </a:extLst>
          </p:cNvPr>
          <p:cNvSpPr/>
          <p:nvPr/>
        </p:nvSpPr>
        <p:spPr>
          <a:xfrm>
            <a:off x="7185744" y="2269855"/>
            <a:ext cx="100454" cy="100013"/>
          </a:xfrm>
          <a:prstGeom prst="rect">
            <a:avLst/>
          </a:prstGeom>
          <a:pattFill prst="dkDnDiag">
            <a:fgClr>
              <a:srgbClr val="FF8A15"/>
            </a:fgClr>
            <a:bgClr>
              <a:schemeClr val="bg1"/>
            </a:bgClr>
          </a:pattFill>
          <a:ln w="38100">
            <a:solidFill>
              <a:srgbClr val="FF8A1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4EA701E-0610-4D97-AEAE-63D851FFEEB8}"/>
              </a:ext>
            </a:extLst>
          </p:cNvPr>
          <p:cNvSpPr/>
          <p:nvPr/>
        </p:nvSpPr>
        <p:spPr>
          <a:xfrm>
            <a:off x="3341925" y="4040982"/>
            <a:ext cx="139896" cy="859565"/>
          </a:xfrm>
          <a:custGeom>
            <a:avLst/>
            <a:gdLst>
              <a:gd name="connsiteX0" fmla="*/ 0 w 114300"/>
              <a:gd name="connsiteY0" fmla="*/ 0 h 800100"/>
              <a:gd name="connsiteX1" fmla="*/ 6350 w 114300"/>
              <a:gd name="connsiteY1" fmla="*/ 781050 h 800100"/>
              <a:gd name="connsiteX2" fmla="*/ 114300 w 114300"/>
              <a:gd name="connsiteY2" fmla="*/ 800100 h 800100"/>
              <a:gd name="connsiteX0" fmla="*/ 0 w 88106"/>
              <a:gd name="connsiteY0" fmla="*/ 0 h 781050"/>
              <a:gd name="connsiteX1" fmla="*/ 6350 w 88106"/>
              <a:gd name="connsiteY1" fmla="*/ 781050 h 781050"/>
              <a:gd name="connsiteX2" fmla="*/ 88106 w 88106"/>
              <a:gd name="connsiteY2" fmla="*/ 776288 h 781050"/>
              <a:gd name="connsiteX0" fmla="*/ 0 w 88106"/>
              <a:gd name="connsiteY0" fmla="*/ 0 h 782327"/>
              <a:gd name="connsiteX1" fmla="*/ 6350 w 88106"/>
              <a:gd name="connsiteY1" fmla="*/ 781050 h 782327"/>
              <a:gd name="connsiteX2" fmla="*/ 88106 w 88106"/>
              <a:gd name="connsiteY2" fmla="*/ 776288 h 782327"/>
              <a:gd name="connsiteX0" fmla="*/ 0 w 63261"/>
              <a:gd name="connsiteY0" fmla="*/ 0 h 785188"/>
              <a:gd name="connsiteX1" fmla="*/ 6350 w 63261"/>
              <a:gd name="connsiteY1" fmla="*/ 781050 h 785188"/>
              <a:gd name="connsiteX2" fmla="*/ 63261 w 63261"/>
              <a:gd name="connsiteY2" fmla="*/ 780440 h 785188"/>
              <a:gd name="connsiteX0" fmla="*/ 0 w 63261"/>
              <a:gd name="connsiteY0" fmla="*/ 0 h 781050"/>
              <a:gd name="connsiteX1" fmla="*/ 6350 w 63261"/>
              <a:gd name="connsiteY1" fmla="*/ 781050 h 781050"/>
              <a:gd name="connsiteX2" fmla="*/ 63261 w 63261"/>
              <a:gd name="connsiteY2" fmla="*/ 780440 h 781050"/>
              <a:gd name="connsiteX0" fmla="*/ 0 w 63261"/>
              <a:gd name="connsiteY0" fmla="*/ 0 h 781511"/>
              <a:gd name="connsiteX1" fmla="*/ 6350 w 63261"/>
              <a:gd name="connsiteY1" fmla="*/ 781050 h 781511"/>
              <a:gd name="connsiteX2" fmla="*/ 63261 w 63261"/>
              <a:gd name="connsiteY2" fmla="*/ 780440 h 781511"/>
              <a:gd name="connsiteX0" fmla="*/ 0 w 54059"/>
              <a:gd name="connsiteY0" fmla="*/ 0 h 781511"/>
              <a:gd name="connsiteX1" fmla="*/ 6350 w 54059"/>
              <a:gd name="connsiteY1" fmla="*/ 781050 h 781511"/>
              <a:gd name="connsiteX2" fmla="*/ 54059 w 54059"/>
              <a:gd name="connsiteY2" fmla="*/ 780440 h 781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059" h="781511">
                <a:moveTo>
                  <a:pt x="0" y="0"/>
                </a:moveTo>
                <a:cubicBezTo>
                  <a:pt x="2117" y="260350"/>
                  <a:pt x="4233" y="520700"/>
                  <a:pt x="6350" y="781050"/>
                </a:cubicBezTo>
                <a:cubicBezTo>
                  <a:pt x="33602" y="779463"/>
                  <a:pt x="35412" y="783248"/>
                  <a:pt x="54059" y="780440"/>
                </a:cubicBezTo>
              </a:path>
            </a:pathLst>
          </a:custGeom>
          <a:noFill/>
          <a:ln w="38100">
            <a:solidFill>
              <a:srgbClr val="FF8A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3E6ABC5-EB3C-47C2-B539-966AD982F683}"/>
              </a:ext>
            </a:extLst>
          </p:cNvPr>
          <p:cNvGrpSpPr/>
          <p:nvPr/>
        </p:nvGrpSpPr>
        <p:grpSpPr>
          <a:xfrm>
            <a:off x="529826" y="2221459"/>
            <a:ext cx="6439775" cy="1897203"/>
            <a:chOff x="529826" y="2221459"/>
            <a:chExt cx="6439775" cy="1897203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08B80A0-331F-4246-A8E0-5EDE0C355779}"/>
                </a:ext>
              </a:extLst>
            </p:cNvPr>
            <p:cNvSpPr/>
            <p:nvPr/>
          </p:nvSpPr>
          <p:spPr>
            <a:xfrm>
              <a:off x="529826" y="2221459"/>
              <a:ext cx="996555" cy="1857623"/>
            </a:xfrm>
            <a:custGeom>
              <a:avLst/>
              <a:gdLst>
                <a:gd name="connsiteX0" fmla="*/ 0 w 981075"/>
                <a:gd name="connsiteY0" fmla="*/ 0 h 1819275"/>
                <a:gd name="connsiteX1" fmla="*/ 95250 w 981075"/>
                <a:gd name="connsiteY1" fmla="*/ 581025 h 1819275"/>
                <a:gd name="connsiteX2" fmla="*/ 981075 w 981075"/>
                <a:gd name="connsiteY2" fmla="*/ 1819275 h 1819275"/>
                <a:gd name="connsiteX0" fmla="*/ 0 w 981075"/>
                <a:gd name="connsiteY0" fmla="*/ 0 h 1819275"/>
                <a:gd name="connsiteX1" fmla="*/ 51376 w 981075"/>
                <a:gd name="connsiteY1" fmla="*/ 658952 h 1819275"/>
                <a:gd name="connsiteX2" fmla="*/ 981075 w 981075"/>
                <a:gd name="connsiteY2" fmla="*/ 1819275 h 1819275"/>
                <a:gd name="connsiteX0" fmla="*/ 0 w 1020074"/>
                <a:gd name="connsiteY0" fmla="*/ 0 h 1736895"/>
                <a:gd name="connsiteX1" fmla="*/ 90375 w 1020074"/>
                <a:gd name="connsiteY1" fmla="*/ 576572 h 1736895"/>
                <a:gd name="connsiteX2" fmla="*/ 1020074 w 1020074"/>
                <a:gd name="connsiteY2" fmla="*/ 1736895 h 1736895"/>
                <a:gd name="connsiteX0" fmla="*/ 0 w 1020074"/>
                <a:gd name="connsiteY0" fmla="*/ 0 h 1736895"/>
                <a:gd name="connsiteX1" fmla="*/ 102562 w 1020074"/>
                <a:gd name="connsiteY1" fmla="*/ 569893 h 1736895"/>
                <a:gd name="connsiteX2" fmla="*/ 1020074 w 1020074"/>
                <a:gd name="connsiteY2" fmla="*/ 1736895 h 1736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20074" h="1736895">
                  <a:moveTo>
                    <a:pt x="0" y="0"/>
                  </a:moveTo>
                  <a:lnTo>
                    <a:pt x="102562" y="569893"/>
                  </a:lnTo>
                  <a:lnTo>
                    <a:pt x="1020074" y="1736895"/>
                  </a:lnTo>
                </a:path>
              </a:pathLst>
            </a:custGeom>
            <a:noFill/>
            <a:ln w="8572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3FBBB7AD-C76F-412F-BEFB-4748936241A0}"/>
                </a:ext>
              </a:extLst>
            </p:cNvPr>
            <p:cNvSpPr/>
            <p:nvPr/>
          </p:nvSpPr>
          <p:spPr>
            <a:xfrm>
              <a:off x="1566564" y="2371725"/>
              <a:ext cx="5403037" cy="1746937"/>
            </a:xfrm>
            <a:custGeom>
              <a:avLst/>
              <a:gdLst>
                <a:gd name="connsiteX0" fmla="*/ 0 w 4562947"/>
                <a:gd name="connsiteY0" fmla="*/ 1457608 h 1493822"/>
                <a:gd name="connsiteX1" fmla="*/ 1801640 w 4562947"/>
                <a:gd name="connsiteY1" fmla="*/ 1493822 h 1493822"/>
                <a:gd name="connsiteX2" fmla="*/ 1801640 w 4562947"/>
                <a:gd name="connsiteY2" fmla="*/ 1204111 h 1493822"/>
                <a:gd name="connsiteX3" fmla="*/ 4562947 w 4562947"/>
                <a:gd name="connsiteY3" fmla="*/ 1204111 h 1493822"/>
                <a:gd name="connsiteX4" fmla="*/ 4526733 w 4562947"/>
                <a:gd name="connsiteY4" fmla="*/ 0 h 1493822"/>
                <a:gd name="connsiteX0" fmla="*/ 0 w 5049456"/>
                <a:gd name="connsiteY0" fmla="*/ 1477751 h 1493822"/>
                <a:gd name="connsiteX1" fmla="*/ 2288149 w 5049456"/>
                <a:gd name="connsiteY1" fmla="*/ 1493822 h 1493822"/>
                <a:gd name="connsiteX2" fmla="*/ 2288149 w 5049456"/>
                <a:gd name="connsiteY2" fmla="*/ 1204111 h 1493822"/>
                <a:gd name="connsiteX3" fmla="*/ 5049456 w 5049456"/>
                <a:gd name="connsiteY3" fmla="*/ 1204111 h 1493822"/>
                <a:gd name="connsiteX4" fmla="*/ 5013242 w 5049456"/>
                <a:gd name="connsiteY4" fmla="*/ 0 h 1493822"/>
                <a:gd name="connsiteX0" fmla="*/ 0 w 5049456"/>
                <a:gd name="connsiteY0" fmla="*/ 1477751 h 1493822"/>
                <a:gd name="connsiteX1" fmla="*/ 2288149 w 5049456"/>
                <a:gd name="connsiteY1" fmla="*/ 1493822 h 1493822"/>
                <a:gd name="connsiteX2" fmla="*/ 2159302 w 5049456"/>
                <a:gd name="connsiteY2" fmla="*/ 1153753 h 1493822"/>
                <a:gd name="connsiteX3" fmla="*/ 5049456 w 5049456"/>
                <a:gd name="connsiteY3" fmla="*/ 1204111 h 1493822"/>
                <a:gd name="connsiteX4" fmla="*/ 5013242 w 5049456"/>
                <a:gd name="connsiteY4" fmla="*/ 0 h 1493822"/>
                <a:gd name="connsiteX0" fmla="*/ 0 w 5049456"/>
                <a:gd name="connsiteY0" fmla="*/ 1477751 h 1477751"/>
                <a:gd name="connsiteX1" fmla="*/ 2154859 w 5049456"/>
                <a:gd name="connsiteY1" fmla="*/ 1445478 h 1477751"/>
                <a:gd name="connsiteX2" fmla="*/ 2159302 w 5049456"/>
                <a:gd name="connsiteY2" fmla="*/ 1153753 h 1477751"/>
                <a:gd name="connsiteX3" fmla="*/ 5049456 w 5049456"/>
                <a:gd name="connsiteY3" fmla="*/ 1204111 h 1477751"/>
                <a:gd name="connsiteX4" fmla="*/ 5013242 w 5049456"/>
                <a:gd name="connsiteY4" fmla="*/ 0 h 1477751"/>
                <a:gd name="connsiteX0" fmla="*/ 0 w 5049456"/>
                <a:gd name="connsiteY0" fmla="*/ 1477751 h 1477751"/>
                <a:gd name="connsiteX1" fmla="*/ 2181517 w 5049456"/>
                <a:gd name="connsiteY1" fmla="*/ 1457564 h 1477751"/>
                <a:gd name="connsiteX2" fmla="*/ 2159302 w 5049456"/>
                <a:gd name="connsiteY2" fmla="*/ 1153753 h 1477751"/>
                <a:gd name="connsiteX3" fmla="*/ 5049456 w 5049456"/>
                <a:gd name="connsiteY3" fmla="*/ 1204111 h 1477751"/>
                <a:gd name="connsiteX4" fmla="*/ 5013242 w 5049456"/>
                <a:gd name="connsiteY4" fmla="*/ 0 h 1477751"/>
                <a:gd name="connsiteX0" fmla="*/ 0 w 5049456"/>
                <a:gd name="connsiteY0" fmla="*/ 1477751 h 1477751"/>
                <a:gd name="connsiteX1" fmla="*/ 2165967 w 5049456"/>
                <a:gd name="connsiteY1" fmla="*/ 1457564 h 1477751"/>
                <a:gd name="connsiteX2" fmla="*/ 2159302 w 5049456"/>
                <a:gd name="connsiteY2" fmla="*/ 1153753 h 1477751"/>
                <a:gd name="connsiteX3" fmla="*/ 5049456 w 5049456"/>
                <a:gd name="connsiteY3" fmla="*/ 1204111 h 1477751"/>
                <a:gd name="connsiteX4" fmla="*/ 5013242 w 5049456"/>
                <a:gd name="connsiteY4" fmla="*/ 0 h 1477751"/>
                <a:gd name="connsiteX0" fmla="*/ 0 w 5040570"/>
                <a:gd name="connsiteY0" fmla="*/ 1477751 h 1477751"/>
                <a:gd name="connsiteX1" fmla="*/ 2165967 w 5040570"/>
                <a:gd name="connsiteY1" fmla="*/ 1457564 h 1477751"/>
                <a:gd name="connsiteX2" fmla="*/ 2159302 w 5040570"/>
                <a:gd name="connsiteY2" fmla="*/ 1153753 h 1477751"/>
                <a:gd name="connsiteX3" fmla="*/ 5040570 w 5040570"/>
                <a:gd name="connsiteY3" fmla="*/ 1181953 h 1477751"/>
                <a:gd name="connsiteX4" fmla="*/ 5013242 w 5040570"/>
                <a:gd name="connsiteY4" fmla="*/ 0 h 1477751"/>
                <a:gd name="connsiteX0" fmla="*/ 0 w 5040570"/>
                <a:gd name="connsiteY0" fmla="*/ 1477751 h 1477751"/>
                <a:gd name="connsiteX1" fmla="*/ 2165967 w 5040570"/>
                <a:gd name="connsiteY1" fmla="*/ 1457564 h 1477751"/>
                <a:gd name="connsiteX2" fmla="*/ 2157081 w 5040570"/>
                <a:gd name="connsiteY2" fmla="*/ 1179939 h 1477751"/>
                <a:gd name="connsiteX3" fmla="*/ 5040570 w 5040570"/>
                <a:gd name="connsiteY3" fmla="*/ 1181953 h 1477751"/>
                <a:gd name="connsiteX4" fmla="*/ 5013242 w 5040570"/>
                <a:gd name="connsiteY4" fmla="*/ 0 h 1477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40570" h="1477751">
                  <a:moveTo>
                    <a:pt x="0" y="1477751"/>
                  </a:moveTo>
                  <a:lnTo>
                    <a:pt x="2165967" y="1457564"/>
                  </a:lnTo>
                  <a:lnTo>
                    <a:pt x="2157081" y="1179939"/>
                  </a:lnTo>
                  <a:lnTo>
                    <a:pt x="5040570" y="1181953"/>
                  </a:lnTo>
                  <a:lnTo>
                    <a:pt x="5013242" y="0"/>
                  </a:lnTo>
                </a:path>
              </a:pathLst>
            </a:custGeom>
            <a:noFill/>
            <a:ln w="8572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1BE0D9B4-F76E-47FF-9B27-2D5DCB10CD9B}"/>
              </a:ext>
            </a:extLst>
          </p:cNvPr>
          <p:cNvSpPr txBox="1"/>
          <p:nvPr/>
        </p:nvSpPr>
        <p:spPr>
          <a:xfrm>
            <a:off x="1483287" y="2998574"/>
            <a:ext cx="3209629" cy="323165"/>
          </a:xfrm>
          <a:prstGeom prst="rect">
            <a:avLst/>
          </a:prstGeom>
          <a:solidFill>
            <a:schemeClr val="bg1"/>
          </a:solidFill>
          <a:ln w="28575">
            <a:solidFill>
              <a:srgbClr val="FF8A15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500" u="sng" dirty="0"/>
              <a:t>ELECTRICAL INFRASTRUCTURE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F087022-2468-4BC4-B648-7C82C2CCDBCE}"/>
              </a:ext>
            </a:extLst>
          </p:cNvPr>
          <p:cNvSpPr txBox="1"/>
          <p:nvPr/>
        </p:nvSpPr>
        <p:spPr>
          <a:xfrm>
            <a:off x="7094177" y="1559335"/>
            <a:ext cx="1898413" cy="323165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500" u="sng" dirty="0"/>
              <a:t>REHAB WHARF 3</a:t>
            </a:r>
          </a:p>
        </p:txBody>
      </p:sp>
    </p:spTree>
    <p:extLst>
      <p:ext uri="{BB962C8B-B14F-4D97-AF65-F5344CB8AC3E}">
        <p14:creationId xmlns:p14="http://schemas.microsoft.com/office/powerpoint/2010/main" val="3645577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2C7EE858-BD49-4C83-BF41-C02420DF90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6571"/>
            <a:ext cx="9148421" cy="2856119"/>
          </a:xfrm>
          <a:prstGeom prst="rect">
            <a:avLst/>
          </a:prstGeom>
        </p:spPr>
      </p:pic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40A2375C-2C19-4BF7-B2CA-D3D9DD029AB7}"/>
              </a:ext>
            </a:extLst>
          </p:cNvPr>
          <p:cNvSpPr/>
          <p:nvPr/>
        </p:nvSpPr>
        <p:spPr>
          <a:xfrm>
            <a:off x="1780217" y="3705374"/>
            <a:ext cx="153590" cy="957262"/>
          </a:xfrm>
          <a:custGeom>
            <a:avLst/>
            <a:gdLst>
              <a:gd name="connsiteX0" fmla="*/ 76200 w 171450"/>
              <a:gd name="connsiteY0" fmla="*/ 0 h 1295400"/>
              <a:gd name="connsiteX1" fmla="*/ 101600 w 171450"/>
              <a:gd name="connsiteY1" fmla="*/ 622300 h 1295400"/>
              <a:gd name="connsiteX2" fmla="*/ 6350 w 171450"/>
              <a:gd name="connsiteY2" fmla="*/ 698500 h 1295400"/>
              <a:gd name="connsiteX3" fmla="*/ 0 w 171450"/>
              <a:gd name="connsiteY3" fmla="*/ 1009650 h 1295400"/>
              <a:gd name="connsiteX4" fmla="*/ 171450 w 171450"/>
              <a:gd name="connsiteY4" fmla="*/ 1295400 h 1295400"/>
              <a:gd name="connsiteX0" fmla="*/ 100013 w 171450"/>
              <a:gd name="connsiteY0" fmla="*/ 0 h 1297781"/>
              <a:gd name="connsiteX1" fmla="*/ 101600 w 171450"/>
              <a:gd name="connsiteY1" fmla="*/ 624681 h 1297781"/>
              <a:gd name="connsiteX2" fmla="*/ 6350 w 171450"/>
              <a:gd name="connsiteY2" fmla="*/ 700881 h 1297781"/>
              <a:gd name="connsiteX3" fmla="*/ 0 w 171450"/>
              <a:gd name="connsiteY3" fmla="*/ 1012031 h 1297781"/>
              <a:gd name="connsiteX4" fmla="*/ 171450 w 171450"/>
              <a:gd name="connsiteY4" fmla="*/ 1297781 h 1297781"/>
              <a:gd name="connsiteX0" fmla="*/ 105569 w 177006"/>
              <a:gd name="connsiteY0" fmla="*/ 0 h 1297781"/>
              <a:gd name="connsiteX1" fmla="*/ 107156 w 177006"/>
              <a:gd name="connsiteY1" fmla="*/ 624681 h 1297781"/>
              <a:gd name="connsiteX2" fmla="*/ 0 w 177006"/>
              <a:gd name="connsiteY2" fmla="*/ 698500 h 1297781"/>
              <a:gd name="connsiteX3" fmla="*/ 5556 w 177006"/>
              <a:gd name="connsiteY3" fmla="*/ 1012031 h 1297781"/>
              <a:gd name="connsiteX4" fmla="*/ 177006 w 177006"/>
              <a:gd name="connsiteY4" fmla="*/ 1297781 h 1297781"/>
              <a:gd name="connsiteX0" fmla="*/ 105569 w 191293"/>
              <a:gd name="connsiteY0" fmla="*/ 0 h 1297781"/>
              <a:gd name="connsiteX1" fmla="*/ 107156 w 191293"/>
              <a:gd name="connsiteY1" fmla="*/ 624681 h 1297781"/>
              <a:gd name="connsiteX2" fmla="*/ 0 w 191293"/>
              <a:gd name="connsiteY2" fmla="*/ 698500 h 1297781"/>
              <a:gd name="connsiteX3" fmla="*/ 5556 w 191293"/>
              <a:gd name="connsiteY3" fmla="*/ 1012031 h 1297781"/>
              <a:gd name="connsiteX4" fmla="*/ 191293 w 191293"/>
              <a:gd name="connsiteY4" fmla="*/ 1297781 h 1297781"/>
              <a:gd name="connsiteX0" fmla="*/ 100013 w 185737"/>
              <a:gd name="connsiteY0" fmla="*/ 0 h 1297781"/>
              <a:gd name="connsiteX1" fmla="*/ 101600 w 185737"/>
              <a:gd name="connsiteY1" fmla="*/ 624681 h 1297781"/>
              <a:gd name="connsiteX2" fmla="*/ 46832 w 185737"/>
              <a:gd name="connsiteY2" fmla="*/ 677069 h 1297781"/>
              <a:gd name="connsiteX3" fmla="*/ 0 w 185737"/>
              <a:gd name="connsiteY3" fmla="*/ 1012031 h 1297781"/>
              <a:gd name="connsiteX4" fmla="*/ 185737 w 185737"/>
              <a:gd name="connsiteY4" fmla="*/ 1297781 h 1297781"/>
              <a:gd name="connsiteX0" fmla="*/ 53181 w 138905"/>
              <a:gd name="connsiteY0" fmla="*/ 0 h 1297781"/>
              <a:gd name="connsiteX1" fmla="*/ 54768 w 138905"/>
              <a:gd name="connsiteY1" fmla="*/ 624681 h 1297781"/>
              <a:gd name="connsiteX2" fmla="*/ 0 w 138905"/>
              <a:gd name="connsiteY2" fmla="*/ 677069 h 1297781"/>
              <a:gd name="connsiteX3" fmla="*/ 10318 w 138905"/>
              <a:gd name="connsiteY3" fmla="*/ 962025 h 1297781"/>
              <a:gd name="connsiteX4" fmla="*/ 138905 w 138905"/>
              <a:gd name="connsiteY4" fmla="*/ 1297781 h 1297781"/>
              <a:gd name="connsiteX0" fmla="*/ 53181 w 219867"/>
              <a:gd name="connsiteY0" fmla="*/ 0 h 1266825"/>
              <a:gd name="connsiteX1" fmla="*/ 54768 w 219867"/>
              <a:gd name="connsiteY1" fmla="*/ 624681 h 1266825"/>
              <a:gd name="connsiteX2" fmla="*/ 0 w 219867"/>
              <a:gd name="connsiteY2" fmla="*/ 677069 h 1266825"/>
              <a:gd name="connsiteX3" fmla="*/ 10318 w 219867"/>
              <a:gd name="connsiteY3" fmla="*/ 962025 h 1266825"/>
              <a:gd name="connsiteX4" fmla="*/ 219867 w 219867"/>
              <a:gd name="connsiteY4" fmla="*/ 1266825 h 1266825"/>
              <a:gd name="connsiteX0" fmla="*/ 53181 w 129379"/>
              <a:gd name="connsiteY0" fmla="*/ 0 h 1135856"/>
              <a:gd name="connsiteX1" fmla="*/ 54768 w 129379"/>
              <a:gd name="connsiteY1" fmla="*/ 624681 h 1135856"/>
              <a:gd name="connsiteX2" fmla="*/ 0 w 129379"/>
              <a:gd name="connsiteY2" fmla="*/ 677069 h 1135856"/>
              <a:gd name="connsiteX3" fmla="*/ 10318 w 129379"/>
              <a:gd name="connsiteY3" fmla="*/ 962025 h 1135856"/>
              <a:gd name="connsiteX4" fmla="*/ 129379 w 129379"/>
              <a:gd name="connsiteY4" fmla="*/ 1135856 h 1135856"/>
              <a:gd name="connsiteX0" fmla="*/ 46037 w 122235"/>
              <a:gd name="connsiteY0" fmla="*/ 0 h 1135856"/>
              <a:gd name="connsiteX1" fmla="*/ 47624 w 122235"/>
              <a:gd name="connsiteY1" fmla="*/ 624681 h 1135856"/>
              <a:gd name="connsiteX2" fmla="*/ 0 w 122235"/>
              <a:gd name="connsiteY2" fmla="*/ 672307 h 1135856"/>
              <a:gd name="connsiteX3" fmla="*/ 3174 w 122235"/>
              <a:gd name="connsiteY3" fmla="*/ 962025 h 1135856"/>
              <a:gd name="connsiteX4" fmla="*/ 122235 w 122235"/>
              <a:gd name="connsiteY4" fmla="*/ 1135856 h 1135856"/>
              <a:gd name="connsiteX0" fmla="*/ 42863 w 119061"/>
              <a:gd name="connsiteY0" fmla="*/ 0 h 1135856"/>
              <a:gd name="connsiteX1" fmla="*/ 44450 w 119061"/>
              <a:gd name="connsiteY1" fmla="*/ 624681 h 1135856"/>
              <a:gd name="connsiteX2" fmla="*/ 3969 w 119061"/>
              <a:gd name="connsiteY2" fmla="*/ 674688 h 1135856"/>
              <a:gd name="connsiteX3" fmla="*/ 0 w 119061"/>
              <a:gd name="connsiteY3" fmla="*/ 962025 h 1135856"/>
              <a:gd name="connsiteX4" fmla="*/ 119061 w 119061"/>
              <a:gd name="connsiteY4" fmla="*/ 1135856 h 1135856"/>
              <a:gd name="connsiteX0" fmla="*/ 42863 w 109536"/>
              <a:gd name="connsiteY0" fmla="*/ 0 h 1135856"/>
              <a:gd name="connsiteX1" fmla="*/ 44450 w 109536"/>
              <a:gd name="connsiteY1" fmla="*/ 624681 h 1135856"/>
              <a:gd name="connsiteX2" fmla="*/ 3969 w 109536"/>
              <a:gd name="connsiteY2" fmla="*/ 674688 h 1135856"/>
              <a:gd name="connsiteX3" fmla="*/ 0 w 109536"/>
              <a:gd name="connsiteY3" fmla="*/ 962025 h 1135856"/>
              <a:gd name="connsiteX4" fmla="*/ 109536 w 109536"/>
              <a:gd name="connsiteY4" fmla="*/ 1135856 h 1135856"/>
              <a:gd name="connsiteX0" fmla="*/ 42863 w 204786"/>
              <a:gd name="connsiteY0" fmla="*/ 0 h 1276349"/>
              <a:gd name="connsiteX1" fmla="*/ 44450 w 204786"/>
              <a:gd name="connsiteY1" fmla="*/ 624681 h 1276349"/>
              <a:gd name="connsiteX2" fmla="*/ 3969 w 204786"/>
              <a:gd name="connsiteY2" fmla="*/ 674688 h 1276349"/>
              <a:gd name="connsiteX3" fmla="*/ 0 w 204786"/>
              <a:gd name="connsiteY3" fmla="*/ 962025 h 1276349"/>
              <a:gd name="connsiteX4" fmla="*/ 204786 w 204786"/>
              <a:gd name="connsiteY4" fmla="*/ 1276349 h 1276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4786" h="1276349">
                <a:moveTo>
                  <a:pt x="42863" y="0"/>
                </a:moveTo>
                <a:lnTo>
                  <a:pt x="44450" y="624681"/>
                </a:lnTo>
                <a:lnTo>
                  <a:pt x="3969" y="674688"/>
                </a:lnTo>
                <a:lnTo>
                  <a:pt x="0" y="962025"/>
                </a:lnTo>
                <a:lnTo>
                  <a:pt x="204786" y="1276349"/>
                </a:lnTo>
              </a:path>
            </a:pathLst>
          </a:custGeom>
          <a:noFill/>
          <a:ln w="857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473FAA-1F8F-4115-8F19-7851F1C1C57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121694" y="1027242"/>
            <a:ext cx="4376383" cy="614631"/>
          </a:xfrm>
        </p:spPr>
        <p:txBody>
          <a:bodyPr>
            <a:normAutofit fontScale="90000"/>
          </a:bodyPr>
          <a:lstStyle/>
          <a:p>
            <a:r>
              <a:rPr lang="en-US" dirty="0"/>
              <a:t>Contractor Access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F15D0D2-E52C-41B3-A3F9-CCF45AB0787A}"/>
              </a:ext>
            </a:extLst>
          </p:cNvPr>
          <p:cNvSpPr/>
          <p:nvPr/>
        </p:nvSpPr>
        <p:spPr>
          <a:xfrm>
            <a:off x="3807916" y="2275283"/>
            <a:ext cx="1052513" cy="333375"/>
          </a:xfrm>
          <a:prstGeom prst="rect">
            <a:avLst/>
          </a:pr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ED22C384-36CB-4AB2-8585-3F1DA53F8138}"/>
              </a:ext>
            </a:extLst>
          </p:cNvPr>
          <p:cNvSpPr/>
          <p:nvPr/>
        </p:nvSpPr>
        <p:spPr>
          <a:xfrm>
            <a:off x="5156002" y="2573535"/>
            <a:ext cx="3636170" cy="1525190"/>
          </a:xfrm>
          <a:custGeom>
            <a:avLst/>
            <a:gdLst>
              <a:gd name="connsiteX0" fmla="*/ 2847975 w 4543425"/>
              <a:gd name="connsiteY0" fmla="*/ 2095500 h 2095500"/>
              <a:gd name="connsiteX1" fmla="*/ 3338513 w 4543425"/>
              <a:gd name="connsiteY1" fmla="*/ 2071688 h 2095500"/>
              <a:gd name="connsiteX2" fmla="*/ 3543300 w 4543425"/>
              <a:gd name="connsiteY2" fmla="*/ 1819275 h 2095500"/>
              <a:gd name="connsiteX3" fmla="*/ 4543425 w 4543425"/>
              <a:gd name="connsiteY3" fmla="*/ 1781175 h 2095500"/>
              <a:gd name="connsiteX4" fmla="*/ 4519613 w 4543425"/>
              <a:gd name="connsiteY4" fmla="*/ 800100 h 2095500"/>
              <a:gd name="connsiteX5" fmla="*/ 4157663 w 4543425"/>
              <a:gd name="connsiteY5" fmla="*/ 619125 h 2095500"/>
              <a:gd name="connsiteX6" fmla="*/ 4124325 w 4543425"/>
              <a:gd name="connsiteY6" fmla="*/ 442913 h 2095500"/>
              <a:gd name="connsiteX7" fmla="*/ 2628900 w 4543425"/>
              <a:gd name="connsiteY7" fmla="*/ 419100 h 2095500"/>
              <a:gd name="connsiteX8" fmla="*/ 2562225 w 4543425"/>
              <a:gd name="connsiteY8" fmla="*/ 466725 h 2095500"/>
              <a:gd name="connsiteX9" fmla="*/ 47625 w 4543425"/>
              <a:gd name="connsiteY9" fmla="*/ 466725 h 2095500"/>
              <a:gd name="connsiteX10" fmla="*/ 47625 w 4543425"/>
              <a:gd name="connsiteY10" fmla="*/ 0 h 2095500"/>
              <a:gd name="connsiteX11" fmla="*/ 0 w 4543425"/>
              <a:gd name="connsiteY11" fmla="*/ 0 h 2095500"/>
              <a:gd name="connsiteX0" fmla="*/ 2717007 w 4543425"/>
              <a:gd name="connsiteY0" fmla="*/ 2026443 h 2071688"/>
              <a:gd name="connsiteX1" fmla="*/ 3338513 w 4543425"/>
              <a:gd name="connsiteY1" fmla="*/ 2071688 h 2071688"/>
              <a:gd name="connsiteX2" fmla="*/ 3543300 w 4543425"/>
              <a:gd name="connsiteY2" fmla="*/ 1819275 h 2071688"/>
              <a:gd name="connsiteX3" fmla="*/ 4543425 w 4543425"/>
              <a:gd name="connsiteY3" fmla="*/ 1781175 h 2071688"/>
              <a:gd name="connsiteX4" fmla="*/ 4519613 w 4543425"/>
              <a:gd name="connsiteY4" fmla="*/ 800100 h 2071688"/>
              <a:gd name="connsiteX5" fmla="*/ 4157663 w 4543425"/>
              <a:gd name="connsiteY5" fmla="*/ 619125 h 2071688"/>
              <a:gd name="connsiteX6" fmla="*/ 4124325 w 4543425"/>
              <a:gd name="connsiteY6" fmla="*/ 442913 h 2071688"/>
              <a:gd name="connsiteX7" fmla="*/ 2628900 w 4543425"/>
              <a:gd name="connsiteY7" fmla="*/ 419100 h 2071688"/>
              <a:gd name="connsiteX8" fmla="*/ 2562225 w 4543425"/>
              <a:gd name="connsiteY8" fmla="*/ 466725 h 2071688"/>
              <a:gd name="connsiteX9" fmla="*/ 47625 w 4543425"/>
              <a:gd name="connsiteY9" fmla="*/ 466725 h 2071688"/>
              <a:gd name="connsiteX10" fmla="*/ 47625 w 4543425"/>
              <a:gd name="connsiteY10" fmla="*/ 0 h 2071688"/>
              <a:gd name="connsiteX11" fmla="*/ 0 w 4543425"/>
              <a:gd name="connsiteY11" fmla="*/ 0 h 2071688"/>
              <a:gd name="connsiteX0" fmla="*/ 2717007 w 4543425"/>
              <a:gd name="connsiteY0" fmla="*/ 2026443 h 2026443"/>
              <a:gd name="connsiteX1" fmla="*/ 3207545 w 4543425"/>
              <a:gd name="connsiteY1" fmla="*/ 2014538 h 2026443"/>
              <a:gd name="connsiteX2" fmla="*/ 3543300 w 4543425"/>
              <a:gd name="connsiteY2" fmla="*/ 1819275 h 2026443"/>
              <a:gd name="connsiteX3" fmla="*/ 4543425 w 4543425"/>
              <a:gd name="connsiteY3" fmla="*/ 1781175 h 2026443"/>
              <a:gd name="connsiteX4" fmla="*/ 4519613 w 4543425"/>
              <a:gd name="connsiteY4" fmla="*/ 800100 h 2026443"/>
              <a:gd name="connsiteX5" fmla="*/ 4157663 w 4543425"/>
              <a:gd name="connsiteY5" fmla="*/ 619125 h 2026443"/>
              <a:gd name="connsiteX6" fmla="*/ 4124325 w 4543425"/>
              <a:gd name="connsiteY6" fmla="*/ 442913 h 2026443"/>
              <a:gd name="connsiteX7" fmla="*/ 2628900 w 4543425"/>
              <a:gd name="connsiteY7" fmla="*/ 419100 h 2026443"/>
              <a:gd name="connsiteX8" fmla="*/ 2562225 w 4543425"/>
              <a:gd name="connsiteY8" fmla="*/ 466725 h 2026443"/>
              <a:gd name="connsiteX9" fmla="*/ 47625 w 4543425"/>
              <a:gd name="connsiteY9" fmla="*/ 466725 h 2026443"/>
              <a:gd name="connsiteX10" fmla="*/ 47625 w 4543425"/>
              <a:gd name="connsiteY10" fmla="*/ 0 h 2026443"/>
              <a:gd name="connsiteX11" fmla="*/ 0 w 4543425"/>
              <a:gd name="connsiteY11" fmla="*/ 0 h 2026443"/>
              <a:gd name="connsiteX0" fmla="*/ 2717007 w 4543425"/>
              <a:gd name="connsiteY0" fmla="*/ 2026443 h 2026443"/>
              <a:gd name="connsiteX1" fmla="*/ 3207545 w 4543425"/>
              <a:gd name="connsiteY1" fmla="*/ 2014538 h 2026443"/>
              <a:gd name="connsiteX2" fmla="*/ 3402807 w 4543425"/>
              <a:gd name="connsiteY2" fmla="*/ 1740694 h 2026443"/>
              <a:gd name="connsiteX3" fmla="*/ 4543425 w 4543425"/>
              <a:gd name="connsiteY3" fmla="*/ 1781175 h 2026443"/>
              <a:gd name="connsiteX4" fmla="*/ 4519613 w 4543425"/>
              <a:gd name="connsiteY4" fmla="*/ 800100 h 2026443"/>
              <a:gd name="connsiteX5" fmla="*/ 4157663 w 4543425"/>
              <a:gd name="connsiteY5" fmla="*/ 619125 h 2026443"/>
              <a:gd name="connsiteX6" fmla="*/ 4124325 w 4543425"/>
              <a:gd name="connsiteY6" fmla="*/ 442913 h 2026443"/>
              <a:gd name="connsiteX7" fmla="*/ 2628900 w 4543425"/>
              <a:gd name="connsiteY7" fmla="*/ 419100 h 2026443"/>
              <a:gd name="connsiteX8" fmla="*/ 2562225 w 4543425"/>
              <a:gd name="connsiteY8" fmla="*/ 466725 h 2026443"/>
              <a:gd name="connsiteX9" fmla="*/ 47625 w 4543425"/>
              <a:gd name="connsiteY9" fmla="*/ 466725 h 2026443"/>
              <a:gd name="connsiteX10" fmla="*/ 47625 w 4543425"/>
              <a:gd name="connsiteY10" fmla="*/ 0 h 2026443"/>
              <a:gd name="connsiteX11" fmla="*/ 0 w 4543425"/>
              <a:gd name="connsiteY11" fmla="*/ 0 h 2026443"/>
              <a:gd name="connsiteX0" fmla="*/ 2717007 w 4545806"/>
              <a:gd name="connsiteY0" fmla="*/ 2026443 h 2026443"/>
              <a:gd name="connsiteX1" fmla="*/ 3207545 w 4545806"/>
              <a:gd name="connsiteY1" fmla="*/ 2014538 h 2026443"/>
              <a:gd name="connsiteX2" fmla="*/ 3402807 w 4545806"/>
              <a:gd name="connsiteY2" fmla="*/ 1740694 h 2026443"/>
              <a:gd name="connsiteX3" fmla="*/ 4545806 w 4545806"/>
              <a:gd name="connsiteY3" fmla="*/ 1726406 h 2026443"/>
              <a:gd name="connsiteX4" fmla="*/ 4519613 w 4545806"/>
              <a:gd name="connsiteY4" fmla="*/ 800100 h 2026443"/>
              <a:gd name="connsiteX5" fmla="*/ 4157663 w 4545806"/>
              <a:gd name="connsiteY5" fmla="*/ 619125 h 2026443"/>
              <a:gd name="connsiteX6" fmla="*/ 4124325 w 4545806"/>
              <a:gd name="connsiteY6" fmla="*/ 442913 h 2026443"/>
              <a:gd name="connsiteX7" fmla="*/ 2628900 w 4545806"/>
              <a:gd name="connsiteY7" fmla="*/ 419100 h 2026443"/>
              <a:gd name="connsiteX8" fmla="*/ 2562225 w 4545806"/>
              <a:gd name="connsiteY8" fmla="*/ 466725 h 2026443"/>
              <a:gd name="connsiteX9" fmla="*/ 47625 w 4545806"/>
              <a:gd name="connsiteY9" fmla="*/ 466725 h 2026443"/>
              <a:gd name="connsiteX10" fmla="*/ 47625 w 4545806"/>
              <a:gd name="connsiteY10" fmla="*/ 0 h 2026443"/>
              <a:gd name="connsiteX11" fmla="*/ 0 w 4545806"/>
              <a:gd name="connsiteY11" fmla="*/ 0 h 2026443"/>
              <a:gd name="connsiteX0" fmla="*/ 2717007 w 4550570"/>
              <a:gd name="connsiteY0" fmla="*/ 2026443 h 2026443"/>
              <a:gd name="connsiteX1" fmla="*/ 3207545 w 4550570"/>
              <a:gd name="connsiteY1" fmla="*/ 2014538 h 2026443"/>
              <a:gd name="connsiteX2" fmla="*/ 3402807 w 4550570"/>
              <a:gd name="connsiteY2" fmla="*/ 1740694 h 2026443"/>
              <a:gd name="connsiteX3" fmla="*/ 4545806 w 4550570"/>
              <a:gd name="connsiteY3" fmla="*/ 1726406 h 2026443"/>
              <a:gd name="connsiteX4" fmla="*/ 4550570 w 4550570"/>
              <a:gd name="connsiteY4" fmla="*/ 728662 h 2026443"/>
              <a:gd name="connsiteX5" fmla="*/ 4157663 w 4550570"/>
              <a:gd name="connsiteY5" fmla="*/ 619125 h 2026443"/>
              <a:gd name="connsiteX6" fmla="*/ 4124325 w 4550570"/>
              <a:gd name="connsiteY6" fmla="*/ 442913 h 2026443"/>
              <a:gd name="connsiteX7" fmla="*/ 2628900 w 4550570"/>
              <a:gd name="connsiteY7" fmla="*/ 419100 h 2026443"/>
              <a:gd name="connsiteX8" fmla="*/ 2562225 w 4550570"/>
              <a:gd name="connsiteY8" fmla="*/ 466725 h 2026443"/>
              <a:gd name="connsiteX9" fmla="*/ 47625 w 4550570"/>
              <a:gd name="connsiteY9" fmla="*/ 466725 h 2026443"/>
              <a:gd name="connsiteX10" fmla="*/ 47625 w 4550570"/>
              <a:gd name="connsiteY10" fmla="*/ 0 h 2026443"/>
              <a:gd name="connsiteX11" fmla="*/ 0 w 4550570"/>
              <a:gd name="connsiteY11" fmla="*/ 0 h 2026443"/>
              <a:gd name="connsiteX0" fmla="*/ 2717007 w 4550570"/>
              <a:gd name="connsiteY0" fmla="*/ 2026443 h 2026443"/>
              <a:gd name="connsiteX1" fmla="*/ 3207545 w 4550570"/>
              <a:gd name="connsiteY1" fmla="*/ 2014538 h 2026443"/>
              <a:gd name="connsiteX2" fmla="*/ 3402807 w 4550570"/>
              <a:gd name="connsiteY2" fmla="*/ 1740694 h 2026443"/>
              <a:gd name="connsiteX3" fmla="*/ 4545806 w 4550570"/>
              <a:gd name="connsiteY3" fmla="*/ 1726406 h 2026443"/>
              <a:gd name="connsiteX4" fmla="*/ 4550570 w 4550570"/>
              <a:gd name="connsiteY4" fmla="*/ 728662 h 2026443"/>
              <a:gd name="connsiteX5" fmla="*/ 4367213 w 4550570"/>
              <a:gd name="connsiteY5" fmla="*/ 554831 h 2026443"/>
              <a:gd name="connsiteX6" fmla="*/ 4124325 w 4550570"/>
              <a:gd name="connsiteY6" fmla="*/ 442913 h 2026443"/>
              <a:gd name="connsiteX7" fmla="*/ 2628900 w 4550570"/>
              <a:gd name="connsiteY7" fmla="*/ 419100 h 2026443"/>
              <a:gd name="connsiteX8" fmla="*/ 2562225 w 4550570"/>
              <a:gd name="connsiteY8" fmla="*/ 466725 h 2026443"/>
              <a:gd name="connsiteX9" fmla="*/ 47625 w 4550570"/>
              <a:gd name="connsiteY9" fmla="*/ 466725 h 2026443"/>
              <a:gd name="connsiteX10" fmla="*/ 47625 w 4550570"/>
              <a:gd name="connsiteY10" fmla="*/ 0 h 2026443"/>
              <a:gd name="connsiteX11" fmla="*/ 0 w 4550570"/>
              <a:gd name="connsiteY11" fmla="*/ 0 h 2026443"/>
              <a:gd name="connsiteX0" fmla="*/ 2717007 w 4550570"/>
              <a:gd name="connsiteY0" fmla="*/ 2026443 h 2026443"/>
              <a:gd name="connsiteX1" fmla="*/ 3207545 w 4550570"/>
              <a:gd name="connsiteY1" fmla="*/ 2014538 h 2026443"/>
              <a:gd name="connsiteX2" fmla="*/ 3402807 w 4550570"/>
              <a:gd name="connsiteY2" fmla="*/ 1740694 h 2026443"/>
              <a:gd name="connsiteX3" fmla="*/ 4545806 w 4550570"/>
              <a:gd name="connsiteY3" fmla="*/ 1726406 h 2026443"/>
              <a:gd name="connsiteX4" fmla="*/ 4550570 w 4550570"/>
              <a:gd name="connsiteY4" fmla="*/ 728662 h 2026443"/>
              <a:gd name="connsiteX5" fmla="*/ 4367213 w 4550570"/>
              <a:gd name="connsiteY5" fmla="*/ 554831 h 2026443"/>
              <a:gd name="connsiteX6" fmla="*/ 4093369 w 4550570"/>
              <a:gd name="connsiteY6" fmla="*/ 442913 h 2026443"/>
              <a:gd name="connsiteX7" fmla="*/ 2628900 w 4550570"/>
              <a:gd name="connsiteY7" fmla="*/ 419100 h 2026443"/>
              <a:gd name="connsiteX8" fmla="*/ 2562225 w 4550570"/>
              <a:gd name="connsiteY8" fmla="*/ 466725 h 2026443"/>
              <a:gd name="connsiteX9" fmla="*/ 47625 w 4550570"/>
              <a:gd name="connsiteY9" fmla="*/ 466725 h 2026443"/>
              <a:gd name="connsiteX10" fmla="*/ 47625 w 4550570"/>
              <a:gd name="connsiteY10" fmla="*/ 0 h 2026443"/>
              <a:gd name="connsiteX11" fmla="*/ 0 w 4550570"/>
              <a:gd name="connsiteY11" fmla="*/ 0 h 2026443"/>
              <a:gd name="connsiteX0" fmla="*/ 2717007 w 4550570"/>
              <a:gd name="connsiteY0" fmla="*/ 2026443 h 2026443"/>
              <a:gd name="connsiteX1" fmla="*/ 3207545 w 4550570"/>
              <a:gd name="connsiteY1" fmla="*/ 2014538 h 2026443"/>
              <a:gd name="connsiteX2" fmla="*/ 3402807 w 4550570"/>
              <a:gd name="connsiteY2" fmla="*/ 1740694 h 2026443"/>
              <a:gd name="connsiteX3" fmla="*/ 4545806 w 4550570"/>
              <a:gd name="connsiteY3" fmla="*/ 1726406 h 2026443"/>
              <a:gd name="connsiteX4" fmla="*/ 4550570 w 4550570"/>
              <a:gd name="connsiteY4" fmla="*/ 728662 h 2026443"/>
              <a:gd name="connsiteX5" fmla="*/ 4367213 w 4550570"/>
              <a:gd name="connsiteY5" fmla="*/ 554831 h 2026443"/>
              <a:gd name="connsiteX6" fmla="*/ 4093369 w 4550570"/>
              <a:gd name="connsiteY6" fmla="*/ 442913 h 2026443"/>
              <a:gd name="connsiteX7" fmla="*/ 4090987 w 4550570"/>
              <a:gd name="connsiteY7" fmla="*/ 440532 h 2026443"/>
              <a:gd name="connsiteX8" fmla="*/ 2628900 w 4550570"/>
              <a:gd name="connsiteY8" fmla="*/ 419100 h 2026443"/>
              <a:gd name="connsiteX9" fmla="*/ 2562225 w 4550570"/>
              <a:gd name="connsiteY9" fmla="*/ 466725 h 2026443"/>
              <a:gd name="connsiteX10" fmla="*/ 47625 w 4550570"/>
              <a:gd name="connsiteY10" fmla="*/ 466725 h 2026443"/>
              <a:gd name="connsiteX11" fmla="*/ 47625 w 4550570"/>
              <a:gd name="connsiteY11" fmla="*/ 0 h 2026443"/>
              <a:gd name="connsiteX12" fmla="*/ 0 w 4550570"/>
              <a:gd name="connsiteY12" fmla="*/ 0 h 2026443"/>
              <a:gd name="connsiteX0" fmla="*/ 2717007 w 4550570"/>
              <a:gd name="connsiteY0" fmla="*/ 2026443 h 2026443"/>
              <a:gd name="connsiteX1" fmla="*/ 3207545 w 4550570"/>
              <a:gd name="connsiteY1" fmla="*/ 2014538 h 2026443"/>
              <a:gd name="connsiteX2" fmla="*/ 3402807 w 4550570"/>
              <a:gd name="connsiteY2" fmla="*/ 1740694 h 2026443"/>
              <a:gd name="connsiteX3" fmla="*/ 4545806 w 4550570"/>
              <a:gd name="connsiteY3" fmla="*/ 1726406 h 2026443"/>
              <a:gd name="connsiteX4" fmla="*/ 4550570 w 4550570"/>
              <a:gd name="connsiteY4" fmla="*/ 728662 h 2026443"/>
              <a:gd name="connsiteX5" fmla="*/ 4367213 w 4550570"/>
              <a:gd name="connsiteY5" fmla="*/ 554831 h 2026443"/>
              <a:gd name="connsiteX6" fmla="*/ 4093369 w 4550570"/>
              <a:gd name="connsiteY6" fmla="*/ 442913 h 2026443"/>
              <a:gd name="connsiteX7" fmla="*/ 4086224 w 4550570"/>
              <a:gd name="connsiteY7" fmla="*/ 350045 h 2026443"/>
              <a:gd name="connsiteX8" fmla="*/ 2628900 w 4550570"/>
              <a:gd name="connsiteY8" fmla="*/ 419100 h 2026443"/>
              <a:gd name="connsiteX9" fmla="*/ 2562225 w 4550570"/>
              <a:gd name="connsiteY9" fmla="*/ 466725 h 2026443"/>
              <a:gd name="connsiteX10" fmla="*/ 47625 w 4550570"/>
              <a:gd name="connsiteY10" fmla="*/ 466725 h 2026443"/>
              <a:gd name="connsiteX11" fmla="*/ 47625 w 4550570"/>
              <a:gd name="connsiteY11" fmla="*/ 0 h 2026443"/>
              <a:gd name="connsiteX12" fmla="*/ 0 w 4550570"/>
              <a:gd name="connsiteY12" fmla="*/ 0 h 2026443"/>
              <a:gd name="connsiteX0" fmla="*/ 2717007 w 4550570"/>
              <a:gd name="connsiteY0" fmla="*/ 2026443 h 2026443"/>
              <a:gd name="connsiteX1" fmla="*/ 3207545 w 4550570"/>
              <a:gd name="connsiteY1" fmla="*/ 2014538 h 2026443"/>
              <a:gd name="connsiteX2" fmla="*/ 3402807 w 4550570"/>
              <a:gd name="connsiteY2" fmla="*/ 1740694 h 2026443"/>
              <a:gd name="connsiteX3" fmla="*/ 4545806 w 4550570"/>
              <a:gd name="connsiteY3" fmla="*/ 1726406 h 2026443"/>
              <a:gd name="connsiteX4" fmla="*/ 4550570 w 4550570"/>
              <a:gd name="connsiteY4" fmla="*/ 728662 h 2026443"/>
              <a:gd name="connsiteX5" fmla="*/ 4367213 w 4550570"/>
              <a:gd name="connsiteY5" fmla="*/ 554831 h 2026443"/>
              <a:gd name="connsiteX6" fmla="*/ 4095750 w 4550570"/>
              <a:gd name="connsiteY6" fmla="*/ 473869 h 2026443"/>
              <a:gd name="connsiteX7" fmla="*/ 4086224 w 4550570"/>
              <a:gd name="connsiteY7" fmla="*/ 350045 h 2026443"/>
              <a:gd name="connsiteX8" fmla="*/ 2628900 w 4550570"/>
              <a:gd name="connsiteY8" fmla="*/ 419100 h 2026443"/>
              <a:gd name="connsiteX9" fmla="*/ 2562225 w 4550570"/>
              <a:gd name="connsiteY9" fmla="*/ 466725 h 2026443"/>
              <a:gd name="connsiteX10" fmla="*/ 47625 w 4550570"/>
              <a:gd name="connsiteY10" fmla="*/ 466725 h 2026443"/>
              <a:gd name="connsiteX11" fmla="*/ 47625 w 4550570"/>
              <a:gd name="connsiteY11" fmla="*/ 0 h 2026443"/>
              <a:gd name="connsiteX12" fmla="*/ 0 w 4550570"/>
              <a:gd name="connsiteY12" fmla="*/ 0 h 2026443"/>
              <a:gd name="connsiteX0" fmla="*/ 2717007 w 4550570"/>
              <a:gd name="connsiteY0" fmla="*/ 2026443 h 2026443"/>
              <a:gd name="connsiteX1" fmla="*/ 3207545 w 4550570"/>
              <a:gd name="connsiteY1" fmla="*/ 2014538 h 2026443"/>
              <a:gd name="connsiteX2" fmla="*/ 3402807 w 4550570"/>
              <a:gd name="connsiteY2" fmla="*/ 1740694 h 2026443"/>
              <a:gd name="connsiteX3" fmla="*/ 4545806 w 4550570"/>
              <a:gd name="connsiteY3" fmla="*/ 1726406 h 2026443"/>
              <a:gd name="connsiteX4" fmla="*/ 4550570 w 4550570"/>
              <a:gd name="connsiteY4" fmla="*/ 728662 h 2026443"/>
              <a:gd name="connsiteX5" fmla="*/ 4367213 w 4550570"/>
              <a:gd name="connsiteY5" fmla="*/ 554831 h 2026443"/>
              <a:gd name="connsiteX6" fmla="*/ 4095750 w 4550570"/>
              <a:gd name="connsiteY6" fmla="*/ 473869 h 2026443"/>
              <a:gd name="connsiteX7" fmla="*/ 4086224 w 4550570"/>
              <a:gd name="connsiteY7" fmla="*/ 350045 h 2026443"/>
              <a:gd name="connsiteX8" fmla="*/ 2633662 w 4550570"/>
              <a:gd name="connsiteY8" fmla="*/ 359569 h 2026443"/>
              <a:gd name="connsiteX9" fmla="*/ 2562225 w 4550570"/>
              <a:gd name="connsiteY9" fmla="*/ 466725 h 2026443"/>
              <a:gd name="connsiteX10" fmla="*/ 47625 w 4550570"/>
              <a:gd name="connsiteY10" fmla="*/ 466725 h 2026443"/>
              <a:gd name="connsiteX11" fmla="*/ 47625 w 4550570"/>
              <a:gd name="connsiteY11" fmla="*/ 0 h 2026443"/>
              <a:gd name="connsiteX12" fmla="*/ 0 w 4550570"/>
              <a:gd name="connsiteY12" fmla="*/ 0 h 2026443"/>
              <a:gd name="connsiteX0" fmla="*/ 2717007 w 4550570"/>
              <a:gd name="connsiteY0" fmla="*/ 2026443 h 2026443"/>
              <a:gd name="connsiteX1" fmla="*/ 3207545 w 4550570"/>
              <a:gd name="connsiteY1" fmla="*/ 2014538 h 2026443"/>
              <a:gd name="connsiteX2" fmla="*/ 3402807 w 4550570"/>
              <a:gd name="connsiteY2" fmla="*/ 1740694 h 2026443"/>
              <a:gd name="connsiteX3" fmla="*/ 4545806 w 4550570"/>
              <a:gd name="connsiteY3" fmla="*/ 1726406 h 2026443"/>
              <a:gd name="connsiteX4" fmla="*/ 4550570 w 4550570"/>
              <a:gd name="connsiteY4" fmla="*/ 728662 h 2026443"/>
              <a:gd name="connsiteX5" fmla="*/ 4367213 w 4550570"/>
              <a:gd name="connsiteY5" fmla="*/ 554831 h 2026443"/>
              <a:gd name="connsiteX6" fmla="*/ 4095750 w 4550570"/>
              <a:gd name="connsiteY6" fmla="*/ 473869 h 2026443"/>
              <a:gd name="connsiteX7" fmla="*/ 4086224 w 4550570"/>
              <a:gd name="connsiteY7" fmla="*/ 350045 h 2026443"/>
              <a:gd name="connsiteX8" fmla="*/ 2633662 w 4550570"/>
              <a:gd name="connsiteY8" fmla="*/ 359569 h 2026443"/>
              <a:gd name="connsiteX9" fmla="*/ 2562225 w 4550570"/>
              <a:gd name="connsiteY9" fmla="*/ 466725 h 2026443"/>
              <a:gd name="connsiteX10" fmla="*/ 47625 w 4550570"/>
              <a:gd name="connsiteY10" fmla="*/ 397669 h 2026443"/>
              <a:gd name="connsiteX11" fmla="*/ 47625 w 4550570"/>
              <a:gd name="connsiteY11" fmla="*/ 0 h 2026443"/>
              <a:gd name="connsiteX12" fmla="*/ 0 w 4550570"/>
              <a:gd name="connsiteY12" fmla="*/ 0 h 2026443"/>
              <a:gd name="connsiteX0" fmla="*/ 2717007 w 4550570"/>
              <a:gd name="connsiteY0" fmla="*/ 2026443 h 2026443"/>
              <a:gd name="connsiteX1" fmla="*/ 3207545 w 4550570"/>
              <a:gd name="connsiteY1" fmla="*/ 2014538 h 2026443"/>
              <a:gd name="connsiteX2" fmla="*/ 3402807 w 4550570"/>
              <a:gd name="connsiteY2" fmla="*/ 1740694 h 2026443"/>
              <a:gd name="connsiteX3" fmla="*/ 4545806 w 4550570"/>
              <a:gd name="connsiteY3" fmla="*/ 1726406 h 2026443"/>
              <a:gd name="connsiteX4" fmla="*/ 4550570 w 4550570"/>
              <a:gd name="connsiteY4" fmla="*/ 728662 h 2026443"/>
              <a:gd name="connsiteX5" fmla="*/ 4367213 w 4550570"/>
              <a:gd name="connsiteY5" fmla="*/ 554831 h 2026443"/>
              <a:gd name="connsiteX6" fmla="*/ 4095750 w 4550570"/>
              <a:gd name="connsiteY6" fmla="*/ 473869 h 2026443"/>
              <a:gd name="connsiteX7" fmla="*/ 4086224 w 4550570"/>
              <a:gd name="connsiteY7" fmla="*/ 350045 h 2026443"/>
              <a:gd name="connsiteX8" fmla="*/ 2633662 w 4550570"/>
              <a:gd name="connsiteY8" fmla="*/ 359569 h 2026443"/>
              <a:gd name="connsiteX9" fmla="*/ 807244 w 4550570"/>
              <a:gd name="connsiteY9" fmla="*/ 381000 h 2026443"/>
              <a:gd name="connsiteX10" fmla="*/ 47625 w 4550570"/>
              <a:gd name="connsiteY10" fmla="*/ 397669 h 2026443"/>
              <a:gd name="connsiteX11" fmla="*/ 47625 w 4550570"/>
              <a:gd name="connsiteY11" fmla="*/ 0 h 2026443"/>
              <a:gd name="connsiteX12" fmla="*/ 0 w 4550570"/>
              <a:gd name="connsiteY12" fmla="*/ 0 h 2026443"/>
              <a:gd name="connsiteX0" fmla="*/ 2897982 w 4731545"/>
              <a:gd name="connsiteY0" fmla="*/ 2026443 h 2026443"/>
              <a:gd name="connsiteX1" fmla="*/ 3388520 w 4731545"/>
              <a:gd name="connsiteY1" fmla="*/ 2014538 h 2026443"/>
              <a:gd name="connsiteX2" fmla="*/ 3583782 w 4731545"/>
              <a:gd name="connsiteY2" fmla="*/ 1740694 h 2026443"/>
              <a:gd name="connsiteX3" fmla="*/ 4726781 w 4731545"/>
              <a:gd name="connsiteY3" fmla="*/ 1726406 h 2026443"/>
              <a:gd name="connsiteX4" fmla="*/ 4731545 w 4731545"/>
              <a:gd name="connsiteY4" fmla="*/ 728662 h 2026443"/>
              <a:gd name="connsiteX5" fmla="*/ 4548188 w 4731545"/>
              <a:gd name="connsiteY5" fmla="*/ 554831 h 2026443"/>
              <a:gd name="connsiteX6" fmla="*/ 4276725 w 4731545"/>
              <a:gd name="connsiteY6" fmla="*/ 473869 h 2026443"/>
              <a:gd name="connsiteX7" fmla="*/ 4267199 w 4731545"/>
              <a:gd name="connsiteY7" fmla="*/ 350045 h 2026443"/>
              <a:gd name="connsiteX8" fmla="*/ 2814637 w 4731545"/>
              <a:gd name="connsiteY8" fmla="*/ 359569 h 2026443"/>
              <a:gd name="connsiteX9" fmla="*/ 988219 w 4731545"/>
              <a:gd name="connsiteY9" fmla="*/ 381000 h 2026443"/>
              <a:gd name="connsiteX10" fmla="*/ 0 w 4731545"/>
              <a:gd name="connsiteY10" fmla="*/ 392907 h 2026443"/>
              <a:gd name="connsiteX11" fmla="*/ 228600 w 4731545"/>
              <a:gd name="connsiteY11" fmla="*/ 0 h 2026443"/>
              <a:gd name="connsiteX12" fmla="*/ 180975 w 4731545"/>
              <a:gd name="connsiteY12" fmla="*/ 0 h 2026443"/>
              <a:gd name="connsiteX0" fmla="*/ 2897982 w 4731545"/>
              <a:gd name="connsiteY0" fmla="*/ 2026443 h 2026443"/>
              <a:gd name="connsiteX1" fmla="*/ 3388520 w 4731545"/>
              <a:gd name="connsiteY1" fmla="*/ 2014538 h 2026443"/>
              <a:gd name="connsiteX2" fmla="*/ 3583782 w 4731545"/>
              <a:gd name="connsiteY2" fmla="*/ 1740694 h 2026443"/>
              <a:gd name="connsiteX3" fmla="*/ 4726781 w 4731545"/>
              <a:gd name="connsiteY3" fmla="*/ 1726406 h 2026443"/>
              <a:gd name="connsiteX4" fmla="*/ 4731545 w 4731545"/>
              <a:gd name="connsiteY4" fmla="*/ 728662 h 2026443"/>
              <a:gd name="connsiteX5" fmla="*/ 4548188 w 4731545"/>
              <a:gd name="connsiteY5" fmla="*/ 554831 h 2026443"/>
              <a:gd name="connsiteX6" fmla="*/ 4276725 w 4731545"/>
              <a:gd name="connsiteY6" fmla="*/ 473869 h 2026443"/>
              <a:gd name="connsiteX7" fmla="*/ 4267199 w 4731545"/>
              <a:gd name="connsiteY7" fmla="*/ 350045 h 2026443"/>
              <a:gd name="connsiteX8" fmla="*/ 2814637 w 4731545"/>
              <a:gd name="connsiteY8" fmla="*/ 359569 h 2026443"/>
              <a:gd name="connsiteX9" fmla="*/ 42863 w 4731545"/>
              <a:gd name="connsiteY9" fmla="*/ 407193 h 2026443"/>
              <a:gd name="connsiteX10" fmla="*/ 0 w 4731545"/>
              <a:gd name="connsiteY10" fmla="*/ 392907 h 2026443"/>
              <a:gd name="connsiteX11" fmla="*/ 228600 w 4731545"/>
              <a:gd name="connsiteY11" fmla="*/ 0 h 2026443"/>
              <a:gd name="connsiteX12" fmla="*/ 180975 w 4731545"/>
              <a:gd name="connsiteY12" fmla="*/ 0 h 2026443"/>
              <a:gd name="connsiteX0" fmla="*/ 2890838 w 4724401"/>
              <a:gd name="connsiteY0" fmla="*/ 2026443 h 2026443"/>
              <a:gd name="connsiteX1" fmla="*/ 3381376 w 4724401"/>
              <a:gd name="connsiteY1" fmla="*/ 2014538 h 2026443"/>
              <a:gd name="connsiteX2" fmla="*/ 3576638 w 4724401"/>
              <a:gd name="connsiteY2" fmla="*/ 1740694 h 2026443"/>
              <a:gd name="connsiteX3" fmla="*/ 4719637 w 4724401"/>
              <a:gd name="connsiteY3" fmla="*/ 1726406 h 2026443"/>
              <a:gd name="connsiteX4" fmla="*/ 4724401 w 4724401"/>
              <a:gd name="connsiteY4" fmla="*/ 728662 h 2026443"/>
              <a:gd name="connsiteX5" fmla="*/ 4541044 w 4724401"/>
              <a:gd name="connsiteY5" fmla="*/ 554831 h 2026443"/>
              <a:gd name="connsiteX6" fmla="*/ 4269581 w 4724401"/>
              <a:gd name="connsiteY6" fmla="*/ 473869 h 2026443"/>
              <a:gd name="connsiteX7" fmla="*/ 4260055 w 4724401"/>
              <a:gd name="connsiteY7" fmla="*/ 350045 h 2026443"/>
              <a:gd name="connsiteX8" fmla="*/ 2807493 w 4724401"/>
              <a:gd name="connsiteY8" fmla="*/ 359569 h 2026443"/>
              <a:gd name="connsiteX9" fmla="*/ 35719 w 4724401"/>
              <a:gd name="connsiteY9" fmla="*/ 407193 h 2026443"/>
              <a:gd name="connsiteX10" fmla="*/ 0 w 4724401"/>
              <a:gd name="connsiteY10" fmla="*/ 107157 h 2026443"/>
              <a:gd name="connsiteX11" fmla="*/ 221456 w 4724401"/>
              <a:gd name="connsiteY11" fmla="*/ 0 h 2026443"/>
              <a:gd name="connsiteX12" fmla="*/ 173831 w 4724401"/>
              <a:gd name="connsiteY12" fmla="*/ 0 h 2026443"/>
              <a:gd name="connsiteX0" fmla="*/ 2897981 w 4731544"/>
              <a:gd name="connsiteY0" fmla="*/ 2026443 h 2026443"/>
              <a:gd name="connsiteX1" fmla="*/ 3388519 w 4731544"/>
              <a:gd name="connsiteY1" fmla="*/ 2014538 h 2026443"/>
              <a:gd name="connsiteX2" fmla="*/ 3583781 w 4731544"/>
              <a:gd name="connsiteY2" fmla="*/ 1740694 h 2026443"/>
              <a:gd name="connsiteX3" fmla="*/ 4726780 w 4731544"/>
              <a:gd name="connsiteY3" fmla="*/ 1726406 h 2026443"/>
              <a:gd name="connsiteX4" fmla="*/ 4731544 w 4731544"/>
              <a:gd name="connsiteY4" fmla="*/ 728662 h 2026443"/>
              <a:gd name="connsiteX5" fmla="*/ 4548187 w 4731544"/>
              <a:gd name="connsiteY5" fmla="*/ 554831 h 2026443"/>
              <a:gd name="connsiteX6" fmla="*/ 4276724 w 4731544"/>
              <a:gd name="connsiteY6" fmla="*/ 473869 h 2026443"/>
              <a:gd name="connsiteX7" fmla="*/ 4267198 w 4731544"/>
              <a:gd name="connsiteY7" fmla="*/ 350045 h 2026443"/>
              <a:gd name="connsiteX8" fmla="*/ 2814636 w 4731544"/>
              <a:gd name="connsiteY8" fmla="*/ 359569 h 2026443"/>
              <a:gd name="connsiteX9" fmla="*/ 0 w 4731544"/>
              <a:gd name="connsiteY9" fmla="*/ 395287 h 2026443"/>
              <a:gd name="connsiteX10" fmla="*/ 7143 w 4731544"/>
              <a:gd name="connsiteY10" fmla="*/ 107157 h 2026443"/>
              <a:gd name="connsiteX11" fmla="*/ 228599 w 4731544"/>
              <a:gd name="connsiteY11" fmla="*/ 0 h 2026443"/>
              <a:gd name="connsiteX12" fmla="*/ 180974 w 4731544"/>
              <a:gd name="connsiteY12" fmla="*/ 0 h 2026443"/>
              <a:gd name="connsiteX0" fmla="*/ 2890838 w 4724401"/>
              <a:gd name="connsiteY0" fmla="*/ 2026443 h 2026443"/>
              <a:gd name="connsiteX1" fmla="*/ 3381376 w 4724401"/>
              <a:gd name="connsiteY1" fmla="*/ 2014538 h 2026443"/>
              <a:gd name="connsiteX2" fmla="*/ 3576638 w 4724401"/>
              <a:gd name="connsiteY2" fmla="*/ 1740694 h 2026443"/>
              <a:gd name="connsiteX3" fmla="*/ 4719637 w 4724401"/>
              <a:gd name="connsiteY3" fmla="*/ 1726406 h 2026443"/>
              <a:gd name="connsiteX4" fmla="*/ 4724401 w 4724401"/>
              <a:gd name="connsiteY4" fmla="*/ 728662 h 2026443"/>
              <a:gd name="connsiteX5" fmla="*/ 4541044 w 4724401"/>
              <a:gd name="connsiteY5" fmla="*/ 554831 h 2026443"/>
              <a:gd name="connsiteX6" fmla="*/ 4269581 w 4724401"/>
              <a:gd name="connsiteY6" fmla="*/ 473869 h 2026443"/>
              <a:gd name="connsiteX7" fmla="*/ 4260055 w 4724401"/>
              <a:gd name="connsiteY7" fmla="*/ 350045 h 2026443"/>
              <a:gd name="connsiteX8" fmla="*/ 2807493 w 4724401"/>
              <a:gd name="connsiteY8" fmla="*/ 359569 h 2026443"/>
              <a:gd name="connsiteX9" fmla="*/ 7144 w 4724401"/>
              <a:gd name="connsiteY9" fmla="*/ 390524 h 2026443"/>
              <a:gd name="connsiteX10" fmla="*/ 0 w 4724401"/>
              <a:gd name="connsiteY10" fmla="*/ 107157 h 2026443"/>
              <a:gd name="connsiteX11" fmla="*/ 221456 w 4724401"/>
              <a:gd name="connsiteY11" fmla="*/ 0 h 2026443"/>
              <a:gd name="connsiteX12" fmla="*/ 173831 w 4724401"/>
              <a:gd name="connsiteY12" fmla="*/ 0 h 2026443"/>
              <a:gd name="connsiteX0" fmla="*/ 3014664 w 4848227"/>
              <a:gd name="connsiteY0" fmla="*/ 2031206 h 2031206"/>
              <a:gd name="connsiteX1" fmla="*/ 3505202 w 4848227"/>
              <a:gd name="connsiteY1" fmla="*/ 2019301 h 2031206"/>
              <a:gd name="connsiteX2" fmla="*/ 3700464 w 4848227"/>
              <a:gd name="connsiteY2" fmla="*/ 1745457 h 2031206"/>
              <a:gd name="connsiteX3" fmla="*/ 4843463 w 4848227"/>
              <a:gd name="connsiteY3" fmla="*/ 1731169 h 2031206"/>
              <a:gd name="connsiteX4" fmla="*/ 4848227 w 4848227"/>
              <a:gd name="connsiteY4" fmla="*/ 733425 h 2031206"/>
              <a:gd name="connsiteX5" fmla="*/ 4664870 w 4848227"/>
              <a:gd name="connsiteY5" fmla="*/ 559594 h 2031206"/>
              <a:gd name="connsiteX6" fmla="*/ 4393407 w 4848227"/>
              <a:gd name="connsiteY6" fmla="*/ 478632 h 2031206"/>
              <a:gd name="connsiteX7" fmla="*/ 4383881 w 4848227"/>
              <a:gd name="connsiteY7" fmla="*/ 354808 h 2031206"/>
              <a:gd name="connsiteX8" fmla="*/ 2931319 w 4848227"/>
              <a:gd name="connsiteY8" fmla="*/ 364332 h 2031206"/>
              <a:gd name="connsiteX9" fmla="*/ 130970 w 4848227"/>
              <a:gd name="connsiteY9" fmla="*/ 395287 h 2031206"/>
              <a:gd name="connsiteX10" fmla="*/ 123826 w 4848227"/>
              <a:gd name="connsiteY10" fmla="*/ 111920 h 2031206"/>
              <a:gd name="connsiteX11" fmla="*/ 345282 w 4848227"/>
              <a:gd name="connsiteY11" fmla="*/ 4763 h 2031206"/>
              <a:gd name="connsiteX12" fmla="*/ 0 w 4848227"/>
              <a:gd name="connsiteY12" fmla="*/ 0 h 2031206"/>
              <a:gd name="connsiteX0" fmla="*/ 3014664 w 4848227"/>
              <a:gd name="connsiteY0" fmla="*/ 2033587 h 2033587"/>
              <a:gd name="connsiteX1" fmla="*/ 3505202 w 4848227"/>
              <a:gd name="connsiteY1" fmla="*/ 2021682 h 2033587"/>
              <a:gd name="connsiteX2" fmla="*/ 3700464 w 4848227"/>
              <a:gd name="connsiteY2" fmla="*/ 1747838 h 2033587"/>
              <a:gd name="connsiteX3" fmla="*/ 4843463 w 4848227"/>
              <a:gd name="connsiteY3" fmla="*/ 1733550 h 2033587"/>
              <a:gd name="connsiteX4" fmla="*/ 4848227 w 4848227"/>
              <a:gd name="connsiteY4" fmla="*/ 735806 h 2033587"/>
              <a:gd name="connsiteX5" fmla="*/ 4664870 w 4848227"/>
              <a:gd name="connsiteY5" fmla="*/ 561975 h 2033587"/>
              <a:gd name="connsiteX6" fmla="*/ 4393407 w 4848227"/>
              <a:gd name="connsiteY6" fmla="*/ 481013 h 2033587"/>
              <a:gd name="connsiteX7" fmla="*/ 4383881 w 4848227"/>
              <a:gd name="connsiteY7" fmla="*/ 357189 h 2033587"/>
              <a:gd name="connsiteX8" fmla="*/ 2931319 w 4848227"/>
              <a:gd name="connsiteY8" fmla="*/ 366713 h 2033587"/>
              <a:gd name="connsiteX9" fmla="*/ 130970 w 4848227"/>
              <a:gd name="connsiteY9" fmla="*/ 397668 h 2033587"/>
              <a:gd name="connsiteX10" fmla="*/ 123826 w 4848227"/>
              <a:gd name="connsiteY10" fmla="*/ 114301 h 2033587"/>
              <a:gd name="connsiteX11" fmla="*/ 123826 w 4848227"/>
              <a:gd name="connsiteY11" fmla="*/ 0 h 2033587"/>
              <a:gd name="connsiteX12" fmla="*/ 0 w 4848227"/>
              <a:gd name="connsiteY12" fmla="*/ 2381 h 2033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848227" h="2033587">
                <a:moveTo>
                  <a:pt x="3014664" y="2033587"/>
                </a:moveTo>
                <a:lnTo>
                  <a:pt x="3505202" y="2021682"/>
                </a:lnTo>
                <a:lnTo>
                  <a:pt x="3700464" y="1747838"/>
                </a:lnTo>
                <a:lnTo>
                  <a:pt x="4843463" y="1733550"/>
                </a:lnTo>
                <a:lnTo>
                  <a:pt x="4848227" y="735806"/>
                </a:lnTo>
                <a:lnTo>
                  <a:pt x="4664870" y="561975"/>
                </a:lnTo>
                <a:lnTo>
                  <a:pt x="4393407" y="481013"/>
                </a:lnTo>
                <a:lnTo>
                  <a:pt x="4383881" y="357189"/>
                </a:lnTo>
                <a:lnTo>
                  <a:pt x="2931319" y="366713"/>
                </a:lnTo>
                <a:lnTo>
                  <a:pt x="130970" y="397668"/>
                </a:lnTo>
                <a:lnTo>
                  <a:pt x="123826" y="114301"/>
                </a:lnTo>
                <a:lnTo>
                  <a:pt x="123826" y="0"/>
                </a:lnTo>
                <a:lnTo>
                  <a:pt x="0" y="2381"/>
                </a:lnTo>
              </a:path>
            </a:pathLst>
          </a:custGeom>
          <a:noFill/>
          <a:ln w="8572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7480640-1E01-41D5-ABD2-68FE7C4E9551}"/>
              </a:ext>
            </a:extLst>
          </p:cNvPr>
          <p:cNvGrpSpPr/>
          <p:nvPr/>
        </p:nvGrpSpPr>
        <p:grpSpPr>
          <a:xfrm>
            <a:off x="3646885" y="2437210"/>
            <a:ext cx="1509116" cy="176807"/>
            <a:chOff x="3646885" y="2437210"/>
            <a:chExt cx="1509116" cy="176807"/>
          </a:xfrm>
          <a:pattFill prst="wdDnDiag">
            <a:fgClr>
              <a:srgbClr val="92D050"/>
            </a:fgClr>
            <a:bgClr>
              <a:schemeClr val="bg1"/>
            </a:bgClr>
          </a:patt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CB8CEA2A-FA35-4D76-93ED-7C1AA2CA1446}"/>
                </a:ext>
              </a:extLst>
            </p:cNvPr>
            <p:cNvSpPr/>
            <p:nvPr/>
          </p:nvSpPr>
          <p:spPr>
            <a:xfrm>
              <a:off x="4204096" y="2437210"/>
              <a:ext cx="951905" cy="176807"/>
            </a:xfrm>
            <a:custGeom>
              <a:avLst/>
              <a:gdLst>
                <a:gd name="connsiteX0" fmla="*/ 1295400 w 1295400"/>
                <a:gd name="connsiteY0" fmla="*/ 123825 h 226219"/>
                <a:gd name="connsiteX1" fmla="*/ 1293019 w 1295400"/>
                <a:gd name="connsiteY1" fmla="*/ 226219 h 226219"/>
                <a:gd name="connsiteX2" fmla="*/ 2381 w 1295400"/>
                <a:gd name="connsiteY2" fmla="*/ 219075 h 226219"/>
                <a:gd name="connsiteX3" fmla="*/ 0 w 1295400"/>
                <a:gd name="connsiteY3" fmla="*/ 176213 h 226219"/>
                <a:gd name="connsiteX4" fmla="*/ 2381 w 1295400"/>
                <a:gd name="connsiteY4" fmla="*/ 92869 h 226219"/>
                <a:gd name="connsiteX5" fmla="*/ 50006 w 1295400"/>
                <a:gd name="connsiteY5" fmla="*/ 92869 h 226219"/>
                <a:gd name="connsiteX6" fmla="*/ 638175 w 1295400"/>
                <a:gd name="connsiteY6" fmla="*/ 90488 h 226219"/>
                <a:gd name="connsiteX7" fmla="*/ 635794 w 1295400"/>
                <a:gd name="connsiteY7" fmla="*/ 2382 h 226219"/>
                <a:gd name="connsiteX8" fmla="*/ 657225 w 1295400"/>
                <a:gd name="connsiteY8" fmla="*/ 0 h 226219"/>
                <a:gd name="connsiteX9" fmla="*/ 878681 w 1295400"/>
                <a:gd name="connsiteY9" fmla="*/ 2382 h 226219"/>
                <a:gd name="connsiteX10" fmla="*/ 883444 w 1295400"/>
                <a:gd name="connsiteY10" fmla="*/ 140494 h 226219"/>
                <a:gd name="connsiteX11" fmla="*/ 1295400 w 1295400"/>
                <a:gd name="connsiteY11" fmla="*/ 123825 h 226219"/>
                <a:gd name="connsiteX0" fmla="*/ 1295400 w 1295400"/>
                <a:gd name="connsiteY0" fmla="*/ 123825 h 226219"/>
                <a:gd name="connsiteX1" fmla="*/ 1293019 w 1295400"/>
                <a:gd name="connsiteY1" fmla="*/ 226219 h 226219"/>
                <a:gd name="connsiteX2" fmla="*/ 2381 w 1295400"/>
                <a:gd name="connsiteY2" fmla="*/ 219075 h 226219"/>
                <a:gd name="connsiteX3" fmla="*/ 0 w 1295400"/>
                <a:gd name="connsiteY3" fmla="*/ 176213 h 226219"/>
                <a:gd name="connsiteX4" fmla="*/ 2381 w 1295400"/>
                <a:gd name="connsiteY4" fmla="*/ 92869 h 226219"/>
                <a:gd name="connsiteX5" fmla="*/ 50006 w 1295400"/>
                <a:gd name="connsiteY5" fmla="*/ 92869 h 226219"/>
                <a:gd name="connsiteX6" fmla="*/ 638175 w 1295400"/>
                <a:gd name="connsiteY6" fmla="*/ 90488 h 226219"/>
                <a:gd name="connsiteX7" fmla="*/ 635794 w 1295400"/>
                <a:gd name="connsiteY7" fmla="*/ 2382 h 226219"/>
                <a:gd name="connsiteX8" fmla="*/ 657225 w 1295400"/>
                <a:gd name="connsiteY8" fmla="*/ 0 h 226219"/>
                <a:gd name="connsiteX9" fmla="*/ 878681 w 1295400"/>
                <a:gd name="connsiteY9" fmla="*/ 2382 h 226219"/>
                <a:gd name="connsiteX10" fmla="*/ 881063 w 1295400"/>
                <a:gd name="connsiteY10" fmla="*/ 130969 h 226219"/>
                <a:gd name="connsiteX11" fmla="*/ 1295400 w 1295400"/>
                <a:gd name="connsiteY11" fmla="*/ 123825 h 226219"/>
                <a:gd name="connsiteX0" fmla="*/ 1295400 w 1295400"/>
                <a:gd name="connsiteY0" fmla="*/ 135731 h 226219"/>
                <a:gd name="connsiteX1" fmla="*/ 1293019 w 1295400"/>
                <a:gd name="connsiteY1" fmla="*/ 226219 h 226219"/>
                <a:gd name="connsiteX2" fmla="*/ 2381 w 1295400"/>
                <a:gd name="connsiteY2" fmla="*/ 219075 h 226219"/>
                <a:gd name="connsiteX3" fmla="*/ 0 w 1295400"/>
                <a:gd name="connsiteY3" fmla="*/ 176213 h 226219"/>
                <a:gd name="connsiteX4" fmla="*/ 2381 w 1295400"/>
                <a:gd name="connsiteY4" fmla="*/ 92869 h 226219"/>
                <a:gd name="connsiteX5" fmla="*/ 50006 w 1295400"/>
                <a:gd name="connsiteY5" fmla="*/ 92869 h 226219"/>
                <a:gd name="connsiteX6" fmla="*/ 638175 w 1295400"/>
                <a:gd name="connsiteY6" fmla="*/ 90488 h 226219"/>
                <a:gd name="connsiteX7" fmla="*/ 635794 w 1295400"/>
                <a:gd name="connsiteY7" fmla="*/ 2382 h 226219"/>
                <a:gd name="connsiteX8" fmla="*/ 657225 w 1295400"/>
                <a:gd name="connsiteY8" fmla="*/ 0 h 226219"/>
                <a:gd name="connsiteX9" fmla="*/ 878681 w 1295400"/>
                <a:gd name="connsiteY9" fmla="*/ 2382 h 226219"/>
                <a:gd name="connsiteX10" fmla="*/ 881063 w 1295400"/>
                <a:gd name="connsiteY10" fmla="*/ 130969 h 226219"/>
                <a:gd name="connsiteX11" fmla="*/ 1295400 w 1295400"/>
                <a:gd name="connsiteY11" fmla="*/ 135731 h 226219"/>
                <a:gd name="connsiteX0" fmla="*/ 1295400 w 1295400"/>
                <a:gd name="connsiteY0" fmla="*/ 135731 h 226219"/>
                <a:gd name="connsiteX1" fmla="*/ 1293019 w 1295400"/>
                <a:gd name="connsiteY1" fmla="*/ 226219 h 226219"/>
                <a:gd name="connsiteX2" fmla="*/ 2381 w 1295400"/>
                <a:gd name="connsiteY2" fmla="*/ 219075 h 226219"/>
                <a:gd name="connsiteX3" fmla="*/ 0 w 1295400"/>
                <a:gd name="connsiteY3" fmla="*/ 176213 h 226219"/>
                <a:gd name="connsiteX4" fmla="*/ 2381 w 1295400"/>
                <a:gd name="connsiteY4" fmla="*/ 92869 h 226219"/>
                <a:gd name="connsiteX5" fmla="*/ 50006 w 1295400"/>
                <a:gd name="connsiteY5" fmla="*/ 92869 h 226219"/>
                <a:gd name="connsiteX6" fmla="*/ 638175 w 1295400"/>
                <a:gd name="connsiteY6" fmla="*/ 90488 h 226219"/>
                <a:gd name="connsiteX7" fmla="*/ 635794 w 1295400"/>
                <a:gd name="connsiteY7" fmla="*/ 2382 h 226219"/>
                <a:gd name="connsiteX8" fmla="*/ 657225 w 1295400"/>
                <a:gd name="connsiteY8" fmla="*/ 0 h 226219"/>
                <a:gd name="connsiteX9" fmla="*/ 878681 w 1295400"/>
                <a:gd name="connsiteY9" fmla="*/ 2382 h 226219"/>
                <a:gd name="connsiteX10" fmla="*/ 881063 w 1295400"/>
                <a:gd name="connsiteY10" fmla="*/ 130969 h 226219"/>
                <a:gd name="connsiteX11" fmla="*/ 1295400 w 1295400"/>
                <a:gd name="connsiteY11" fmla="*/ 135731 h 226219"/>
                <a:gd name="connsiteX0" fmla="*/ 1295400 w 1295400"/>
                <a:gd name="connsiteY0" fmla="*/ 147008 h 237496"/>
                <a:gd name="connsiteX1" fmla="*/ 1293019 w 1295400"/>
                <a:gd name="connsiteY1" fmla="*/ 237496 h 237496"/>
                <a:gd name="connsiteX2" fmla="*/ 2381 w 1295400"/>
                <a:gd name="connsiteY2" fmla="*/ 230352 h 237496"/>
                <a:gd name="connsiteX3" fmla="*/ 0 w 1295400"/>
                <a:gd name="connsiteY3" fmla="*/ 187490 h 237496"/>
                <a:gd name="connsiteX4" fmla="*/ 2381 w 1295400"/>
                <a:gd name="connsiteY4" fmla="*/ 104146 h 237496"/>
                <a:gd name="connsiteX5" fmla="*/ 50006 w 1295400"/>
                <a:gd name="connsiteY5" fmla="*/ 104146 h 237496"/>
                <a:gd name="connsiteX6" fmla="*/ 638175 w 1295400"/>
                <a:gd name="connsiteY6" fmla="*/ 101765 h 237496"/>
                <a:gd name="connsiteX7" fmla="*/ 635794 w 1295400"/>
                <a:gd name="connsiteY7" fmla="*/ 13659 h 237496"/>
                <a:gd name="connsiteX8" fmla="*/ 878681 w 1295400"/>
                <a:gd name="connsiteY8" fmla="*/ 13659 h 237496"/>
                <a:gd name="connsiteX9" fmla="*/ 881063 w 1295400"/>
                <a:gd name="connsiteY9" fmla="*/ 142246 h 237496"/>
                <a:gd name="connsiteX10" fmla="*/ 1295400 w 1295400"/>
                <a:gd name="connsiteY10" fmla="*/ 147008 h 237496"/>
                <a:gd name="connsiteX0" fmla="*/ 1295400 w 1295400"/>
                <a:gd name="connsiteY0" fmla="*/ 142448 h 232936"/>
                <a:gd name="connsiteX1" fmla="*/ 1293019 w 1295400"/>
                <a:gd name="connsiteY1" fmla="*/ 232936 h 232936"/>
                <a:gd name="connsiteX2" fmla="*/ 2381 w 1295400"/>
                <a:gd name="connsiteY2" fmla="*/ 225792 h 232936"/>
                <a:gd name="connsiteX3" fmla="*/ 0 w 1295400"/>
                <a:gd name="connsiteY3" fmla="*/ 182930 h 232936"/>
                <a:gd name="connsiteX4" fmla="*/ 2381 w 1295400"/>
                <a:gd name="connsiteY4" fmla="*/ 99586 h 232936"/>
                <a:gd name="connsiteX5" fmla="*/ 50006 w 1295400"/>
                <a:gd name="connsiteY5" fmla="*/ 99586 h 232936"/>
                <a:gd name="connsiteX6" fmla="*/ 638175 w 1295400"/>
                <a:gd name="connsiteY6" fmla="*/ 97205 h 232936"/>
                <a:gd name="connsiteX7" fmla="*/ 635794 w 1295400"/>
                <a:gd name="connsiteY7" fmla="*/ 9099 h 232936"/>
                <a:gd name="connsiteX8" fmla="*/ 878681 w 1295400"/>
                <a:gd name="connsiteY8" fmla="*/ 9099 h 232936"/>
                <a:gd name="connsiteX9" fmla="*/ 881063 w 1295400"/>
                <a:gd name="connsiteY9" fmla="*/ 137686 h 232936"/>
                <a:gd name="connsiteX10" fmla="*/ 1295400 w 1295400"/>
                <a:gd name="connsiteY10" fmla="*/ 142448 h 232936"/>
                <a:gd name="connsiteX0" fmla="*/ 1295400 w 1295400"/>
                <a:gd name="connsiteY0" fmla="*/ 133349 h 223837"/>
                <a:gd name="connsiteX1" fmla="*/ 1293019 w 1295400"/>
                <a:gd name="connsiteY1" fmla="*/ 223837 h 223837"/>
                <a:gd name="connsiteX2" fmla="*/ 2381 w 1295400"/>
                <a:gd name="connsiteY2" fmla="*/ 216693 h 223837"/>
                <a:gd name="connsiteX3" fmla="*/ 0 w 1295400"/>
                <a:gd name="connsiteY3" fmla="*/ 173831 h 223837"/>
                <a:gd name="connsiteX4" fmla="*/ 2381 w 1295400"/>
                <a:gd name="connsiteY4" fmla="*/ 90487 h 223837"/>
                <a:gd name="connsiteX5" fmla="*/ 50006 w 1295400"/>
                <a:gd name="connsiteY5" fmla="*/ 90487 h 223837"/>
                <a:gd name="connsiteX6" fmla="*/ 638175 w 1295400"/>
                <a:gd name="connsiteY6" fmla="*/ 88106 h 223837"/>
                <a:gd name="connsiteX7" fmla="*/ 635794 w 1295400"/>
                <a:gd name="connsiteY7" fmla="*/ 0 h 223837"/>
                <a:gd name="connsiteX8" fmla="*/ 878681 w 1295400"/>
                <a:gd name="connsiteY8" fmla="*/ 0 h 223837"/>
                <a:gd name="connsiteX9" fmla="*/ 881063 w 1295400"/>
                <a:gd name="connsiteY9" fmla="*/ 128587 h 223837"/>
                <a:gd name="connsiteX10" fmla="*/ 1295400 w 1295400"/>
                <a:gd name="connsiteY10" fmla="*/ 133349 h 223837"/>
                <a:gd name="connsiteX0" fmla="*/ 1295400 w 1295400"/>
                <a:gd name="connsiteY0" fmla="*/ 133349 h 228599"/>
                <a:gd name="connsiteX1" fmla="*/ 1102519 w 1295400"/>
                <a:gd name="connsiteY1" fmla="*/ 228599 h 228599"/>
                <a:gd name="connsiteX2" fmla="*/ 2381 w 1295400"/>
                <a:gd name="connsiteY2" fmla="*/ 216693 h 228599"/>
                <a:gd name="connsiteX3" fmla="*/ 0 w 1295400"/>
                <a:gd name="connsiteY3" fmla="*/ 173831 h 228599"/>
                <a:gd name="connsiteX4" fmla="*/ 2381 w 1295400"/>
                <a:gd name="connsiteY4" fmla="*/ 90487 h 228599"/>
                <a:gd name="connsiteX5" fmla="*/ 50006 w 1295400"/>
                <a:gd name="connsiteY5" fmla="*/ 90487 h 228599"/>
                <a:gd name="connsiteX6" fmla="*/ 638175 w 1295400"/>
                <a:gd name="connsiteY6" fmla="*/ 88106 h 228599"/>
                <a:gd name="connsiteX7" fmla="*/ 635794 w 1295400"/>
                <a:gd name="connsiteY7" fmla="*/ 0 h 228599"/>
                <a:gd name="connsiteX8" fmla="*/ 878681 w 1295400"/>
                <a:gd name="connsiteY8" fmla="*/ 0 h 228599"/>
                <a:gd name="connsiteX9" fmla="*/ 881063 w 1295400"/>
                <a:gd name="connsiteY9" fmla="*/ 128587 h 228599"/>
                <a:gd name="connsiteX10" fmla="*/ 1295400 w 1295400"/>
                <a:gd name="connsiteY10" fmla="*/ 133349 h 228599"/>
                <a:gd name="connsiteX0" fmla="*/ 1109662 w 1109662"/>
                <a:gd name="connsiteY0" fmla="*/ 138111 h 228599"/>
                <a:gd name="connsiteX1" fmla="*/ 1102519 w 1109662"/>
                <a:gd name="connsiteY1" fmla="*/ 228599 h 228599"/>
                <a:gd name="connsiteX2" fmla="*/ 2381 w 1109662"/>
                <a:gd name="connsiteY2" fmla="*/ 216693 h 228599"/>
                <a:gd name="connsiteX3" fmla="*/ 0 w 1109662"/>
                <a:gd name="connsiteY3" fmla="*/ 173831 h 228599"/>
                <a:gd name="connsiteX4" fmla="*/ 2381 w 1109662"/>
                <a:gd name="connsiteY4" fmla="*/ 90487 h 228599"/>
                <a:gd name="connsiteX5" fmla="*/ 50006 w 1109662"/>
                <a:gd name="connsiteY5" fmla="*/ 90487 h 228599"/>
                <a:gd name="connsiteX6" fmla="*/ 638175 w 1109662"/>
                <a:gd name="connsiteY6" fmla="*/ 88106 h 228599"/>
                <a:gd name="connsiteX7" fmla="*/ 635794 w 1109662"/>
                <a:gd name="connsiteY7" fmla="*/ 0 h 228599"/>
                <a:gd name="connsiteX8" fmla="*/ 878681 w 1109662"/>
                <a:gd name="connsiteY8" fmla="*/ 0 h 228599"/>
                <a:gd name="connsiteX9" fmla="*/ 881063 w 1109662"/>
                <a:gd name="connsiteY9" fmla="*/ 128587 h 228599"/>
                <a:gd name="connsiteX10" fmla="*/ 1109662 w 1109662"/>
                <a:gd name="connsiteY10" fmla="*/ 138111 h 228599"/>
                <a:gd name="connsiteX0" fmla="*/ 1073944 w 1102534"/>
                <a:gd name="connsiteY0" fmla="*/ 138111 h 228599"/>
                <a:gd name="connsiteX1" fmla="*/ 1102519 w 1102534"/>
                <a:gd name="connsiteY1" fmla="*/ 228599 h 228599"/>
                <a:gd name="connsiteX2" fmla="*/ 2381 w 1102534"/>
                <a:gd name="connsiteY2" fmla="*/ 216693 h 228599"/>
                <a:gd name="connsiteX3" fmla="*/ 0 w 1102534"/>
                <a:gd name="connsiteY3" fmla="*/ 173831 h 228599"/>
                <a:gd name="connsiteX4" fmla="*/ 2381 w 1102534"/>
                <a:gd name="connsiteY4" fmla="*/ 90487 h 228599"/>
                <a:gd name="connsiteX5" fmla="*/ 50006 w 1102534"/>
                <a:gd name="connsiteY5" fmla="*/ 90487 h 228599"/>
                <a:gd name="connsiteX6" fmla="*/ 638175 w 1102534"/>
                <a:gd name="connsiteY6" fmla="*/ 88106 h 228599"/>
                <a:gd name="connsiteX7" fmla="*/ 635794 w 1102534"/>
                <a:gd name="connsiteY7" fmla="*/ 0 h 228599"/>
                <a:gd name="connsiteX8" fmla="*/ 878681 w 1102534"/>
                <a:gd name="connsiteY8" fmla="*/ 0 h 228599"/>
                <a:gd name="connsiteX9" fmla="*/ 881063 w 1102534"/>
                <a:gd name="connsiteY9" fmla="*/ 128587 h 228599"/>
                <a:gd name="connsiteX10" fmla="*/ 1073944 w 1102534"/>
                <a:gd name="connsiteY10" fmla="*/ 138111 h 228599"/>
                <a:gd name="connsiteX0" fmla="*/ 1073944 w 1074173"/>
                <a:gd name="connsiteY0" fmla="*/ 138111 h 228599"/>
                <a:gd name="connsiteX1" fmla="*/ 1073944 w 1074173"/>
                <a:gd name="connsiteY1" fmla="*/ 228599 h 228599"/>
                <a:gd name="connsiteX2" fmla="*/ 2381 w 1074173"/>
                <a:gd name="connsiteY2" fmla="*/ 216693 h 228599"/>
                <a:gd name="connsiteX3" fmla="*/ 0 w 1074173"/>
                <a:gd name="connsiteY3" fmla="*/ 173831 h 228599"/>
                <a:gd name="connsiteX4" fmla="*/ 2381 w 1074173"/>
                <a:gd name="connsiteY4" fmla="*/ 90487 h 228599"/>
                <a:gd name="connsiteX5" fmla="*/ 50006 w 1074173"/>
                <a:gd name="connsiteY5" fmla="*/ 90487 h 228599"/>
                <a:gd name="connsiteX6" fmla="*/ 638175 w 1074173"/>
                <a:gd name="connsiteY6" fmla="*/ 88106 h 228599"/>
                <a:gd name="connsiteX7" fmla="*/ 635794 w 1074173"/>
                <a:gd name="connsiteY7" fmla="*/ 0 h 228599"/>
                <a:gd name="connsiteX8" fmla="*/ 878681 w 1074173"/>
                <a:gd name="connsiteY8" fmla="*/ 0 h 228599"/>
                <a:gd name="connsiteX9" fmla="*/ 881063 w 1074173"/>
                <a:gd name="connsiteY9" fmla="*/ 128587 h 228599"/>
                <a:gd name="connsiteX10" fmla="*/ 1073944 w 1074173"/>
                <a:gd name="connsiteY10" fmla="*/ 138111 h 228599"/>
                <a:gd name="connsiteX0" fmla="*/ 1073944 w 1074173"/>
                <a:gd name="connsiteY0" fmla="*/ 138111 h 228599"/>
                <a:gd name="connsiteX1" fmla="*/ 1073944 w 1074173"/>
                <a:gd name="connsiteY1" fmla="*/ 228599 h 228599"/>
                <a:gd name="connsiteX2" fmla="*/ 2381 w 1074173"/>
                <a:gd name="connsiteY2" fmla="*/ 216693 h 228599"/>
                <a:gd name="connsiteX3" fmla="*/ 0 w 1074173"/>
                <a:gd name="connsiteY3" fmla="*/ 173831 h 228599"/>
                <a:gd name="connsiteX4" fmla="*/ 2381 w 1074173"/>
                <a:gd name="connsiteY4" fmla="*/ 90487 h 228599"/>
                <a:gd name="connsiteX5" fmla="*/ 50006 w 1074173"/>
                <a:gd name="connsiteY5" fmla="*/ 90487 h 228599"/>
                <a:gd name="connsiteX6" fmla="*/ 638175 w 1074173"/>
                <a:gd name="connsiteY6" fmla="*/ 88106 h 228599"/>
                <a:gd name="connsiteX7" fmla="*/ 635794 w 1074173"/>
                <a:gd name="connsiteY7" fmla="*/ 0 h 228599"/>
                <a:gd name="connsiteX8" fmla="*/ 878681 w 1074173"/>
                <a:gd name="connsiteY8" fmla="*/ 0 h 228599"/>
                <a:gd name="connsiteX9" fmla="*/ 878681 w 1074173"/>
                <a:gd name="connsiteY9" fmla="*/ 138112 h 228599"/>
                <a:gd name="connsiteX10" fmla="*/ 1073944 w 1074173"/>
                <a:gd name="connsiteY10" fmla="*/ 138111 h 228599"/>
                <a:gd name="connsiteX0" fmla="*/ 1073944 w 1073944"/>
                <a:gd name="connsiteY0" fmla="*/ 138111 h 228599"/>
                <a:gd name="connsiteX1" fmla="*/ 1047751 w 1073944"/>
                <a:gd name="connsiteY1" fmla="*/ 228599 h 228599"/>
                <a:gd name="connsiteX2" fmla="*/ 2381 w 1073944"/>
                <a:gd name="connsiteY2" fmla="*/ 216693 h 228599"/>
                <a:gd name="connsiteX3" fmla="*/ 0 w 1073944"/>
                <a:gd name="connsiteY3" fmla="*/ 173831 h 228599"/>
                <a:gd name="connsiteX4" fmla="*/ 2381 w 1073944"/>
                <a:gd name="connsiteY4" fmla="*/ 90487 h 228599"/>
                <a:gd name="connsiteX5" fmla="*/ 50006 w 1073944"/>
                <a:gd name="connsiteY5" fmla="*/ 90487 h 228599"/>
                <a:gd name="connsiteX6" fmla="*/ 638175 w 1073944"/>
                <a:gd name="connsiteY6" fmla="*/ 88106 h 228599"/>
                <a:gd name="connsiteX7" fmla="*/ 635794 w 1073944"/>
                <a:gd name="connsiteY7" fmla="*/ 0 h 228599"/>
                <a:gd name="connsiteX8" fmla="*/ 878681 w 1073944"/>
                <a:gd name="connsiteY8" fmla="*/ 0 h 228599"/>
                <a:gd name="connsiteX9" fmla="*/ 878681 w 1073944"/>
                <a:gd name="connsiteY9" fmla="*/ 138112 h 228599"/>
                <a:gd name="connsiteX10" fmla="*/ 1073944 w 1073944"/>
                <a:gd name="connsiteY10" fmla="*/ 138111 h 228599"/>
                <a:gd name="connsiteX0" fmla="*/ 1038225 w 1047791"/>
                <a:gd name="connsiteY0" fmla="*/ 135730 h 228599"/>
                <a:gd name="connsiteX1" fmla="*/ 1047751 w 1047791"/>
                <a:gd name="connsiteY1" fmla="*/ 228599 h 228599"/>
                <a:gd name="connsiteX2" fmla="*/ 2381 w 1047791"/>
                <a:gd name="connsiteY2" fmla="*/ 216693 h 228599"/>
                <a:gd name="connsiteX3" fmla="*/ 0 w 1047791"/>
                <a:gd name="connsiteY3" fmla="*/ 173831 h 228599"/>
                <a:gd name="connsiteX4" fmla="*/ 2381 w 1047791"/>
                <a:gd name="connsiteY4" fmla="*/ 90487 h 228599"/>
                <a:gd name="connsiteX5" fmla="*/ 50006 w 1047791"/>
                <a:gd name="connsiteY5" fmla="*/ 90487 h 228599"/>
                <a:gd name="connsiteX6" fmla="*/ 638175 w 1047791"/>
                <a:gd name="connsiteY6" fmla="*/ 88106 h 228599"/>
                <a:gd name="connsiteX7" fmla="*/ 635794 w 1047791"/>
                <a:gd name="connsiteY7" fmla="*/ 0 h 228599"/>
                <a:gd name="connsiteX8" fmla="*/ 878681 w 1047791"/>
                <a:gd name="connsiteY8" fmla="*/ 0 h 228599"/>
                <a:gd name="connsiteX9" fmla="*/ 878681 w 1047791"/>
                <a:gd name="connsiteY9" fmla="*/ 138112 h 228599"/>
                <a:gd name="connsiteX10" fmla="*/ 1038225 w 1047791"/>
                <a:gd name="connsiteY10" fmla="*/ 135730 h 228599"/>
                <a:gd name="connsiteX0" fmla="*/ 1045369 w 1047856"/>
                <a:gd name="connsiteY0" fmla="*/ 138111 h 228599"/>
                <a:gd name="connsiteX1" fmla="*/ 1047751 w 1047856"/>
                <a:gd name="connsiteY1" fmla="*/ 228599 h 228599"/>
                <a:gd name="connsiteX2" fmla="*/ 2381 w 1047856"/>
                <a:gd name="connsiteY2" fmla="*/ 216693 h 228599"/>
                <a:gd name="connsiteX3" fmla="*/ 0 w 1047856"/>
                <a:gd name="connsiteY3" fmla="*/ 173831 h 228599"/>
                <a:gd name="connsiteX4" fmla="*/ 2381 w 1047856"/>
                <a:gd name="connsiteY4" fmla="*/ 90487 h 228599"/>
                <a:gd name="connsiteX5" fmla="*/ 50006 w 1047856"/>
                <a:gd name="connsiteY5" fmla="*/ 90487 h 228599"/>
                <a:gd name="connsiteX6" fmla="*/ 638175 w 1047856"/>
                <a:gd name="connsiteY6" fmla="*/ 88106 h 228599"/>
                <a:gd name="connsiteX7" fmla="*/ 635794 w 1047856"/>
                <a:gd name="connsiteY7" fmla="*/ 0 h 228599"/>
                <a:gd name="connsiteX8" fmla="*/ 878681 w 1047856"/>
                <a:gd name="connsiteY8" fmla="*/ 0 h 228599"/>
                <a:gd name="connsiteX9" fmla="*/ 878681 w 1047856"/>
                <a:gd name="connsiteY9" fmla="*/ 138112 h 228599"/>
                <a:gd name="connsiteX10" fmla="*/ 1045369 w 1047856"/>
                <a:gd name="connsiteY10" fmla="*/ 138111 h 228599"/>
                <a:gd name="connsiteX0" fmla="*/ 1271587 w 1271587"/>
                <a:gd name="connsiteY0" fmla="*/ 138111 h 228599"/>
                <a:gd name="connsiteX1" fmla="*/ 1047751 w 1271587"/>
                <a:gd name="connsiteY1" fmla="*/ 228599 h 228599"/>
                <a:gd name="connsiteX2" fmla="*/ 2381 w 1271587"/>
                <a:gd name="connsiteY2" fmla="*/ 216693 h 228599"/>
                <a:gd name="connsiteX3" fmla="*/ 0 w 1271587"/>
                <a:gd name="connsiteY3" fmla="*/ 173831 h 228599"/>
                <a:gd name="connsiteX4" fmla="*/ 2381 w 1271587"/>
                <a:gd name="connsiteY4" fmla="*/ 90487 h 228599"/>
                <a:gd name="connsiteX5" fmla="*/ 50006 w 1271587"/>
                <a:gd name="connsiteY5" fmla="*/ 90487 h 228599"/>
                <a:gd name="connsiteX6" fmla="*/ 638175 w 1271587"/>
                <a:gd name="connsiteY6" fmla="*/ 88106 h 228599"/>
                <a:gd name="connsiteX7" fmla="*/ 635794 w 1271587"/>
                <a:gd name="connsiteY7" fmla="*/ 0 h 228599"/>
                <a:gd name="connsiteX8" fmla="*/ 878681 w 1271587"/>
                <a:gd name="connsiteY8" fmla="*/ 0 h 228599"/>
                <a:gd name="connsiteX9" fmla="*/ 878681 w 1271587"/>
                <a:gd name="connsiteY9" fmla="*/ 138112 h 228599"/>
                <a:gd name="connsiteX10" fmla="*/ 1271587 w 1271587"/>
                <a:gd name="connsiteY10" fmla="*/ 138111 h 228599"/>
                <a:gd name="connsiteX0" fmla="*/ 1271587 w 1271587"/>
                <a:gd name="connsiteY0" fmla="*/ 138111 h 235743"/>
                <a:gd name="connsiteX1" fmla="*/ 1266826 w 1271587"/>
                <a:gd name="connsiteY1" fmla="*/ 235743 h 235743"/>
                <a:gd name="connsiteX2" fmla="*/ 2381 w 1271587"/>
                <a:gd name="connsiteY2" fmla="*/ 216693 h 235743"/>
                <a:gd name="connsiteX3" fmla="*/ 0 w 1271587"/>
                <a:gd name="connsiteY3" fmla="*/ 173831 h 235743"/>
                <a:gd name="connsiteX4" fmla="*/ 2381 w 1271587"/>
                <a:gd name="connsiteY4" fmla="*/ 90487 h 235743"/>
                <a:gd name="connsiteX5" fmla="*/ 50006 w 1271587"/>
                <a:gd name="connsiteY5" fmla="*/ 90487 h 235743"/>
                <a:gd name="connsiteX6" fmla="*/ 638175 w 1271587"/>
                <a:gd name="connsiteY6" fmla="*/ 88106 h 235743"/>
                <a:gd name="connsiteX7" fmla="*/ 635794 w 1271587"/>
                <a:gd name="connsiteY7" fmla="*/ 0 h 235743"/>
                <a:gd name="connsiteX8" fmla="*/ 878681 w 1271587"/>
                <a:gd name="connsiteY8" fmla="*/ 0 h 235743"/>
                <a:gd name="connsiteX9" fmla="*/ 878681 w 1271587"/>
                <a:gd name="connsiteY9" fmla="*/ 138112 h 235743"/>
                <a:gd name="connsiteX10" fmla="*/ 1271587 w 1271587"/>
                <a:gd name="connsiteY10" fmla="*/ 138111 h 235743"/>
                <a:gd name="connsiteX0" fmla="*/ 1271587 w 1271587"/>
                <a:gd name="connsiteY0" fmla="*/ 138111 h 235743"/>
                <a:gd name="connsiteX1" fmla="*/ 1266826 w 1271587"/>
                <a:gd name="connsiteY1" fmla="*/ 235743 h 235743"/>
                <a:gd name="connsiteX2" fmla="*/ 2381 w 1271587"/>
                <a:gd name="connsiteY2" fmla="*/ 216693 h 235743"/>
                <a:gd name="connsiteX3" fmla="*/ 0 w 1271587"/>
                <a:gd name="connsiteY3" fmla="*/ 173831 h 235743"/>
                <a:gd name="connsiteX4" fmla="*/ 2381 w 1271587"/>
                <a:gd name="connsiteY4" fmla="*/ 90487 h 235743"/>
                <a:gd name="connsiteX5" fmla="*/ 50006 w 1271587"/>
                <a:gd name="connsiteY5" fmla="*/ 90487 h 235743"/>
                <a:gd name="connsiteX6" fmla="*/ 638175 w 1271587"/>
                <a:gd name="connsiteY6" fmla="*/ 88106 h 235743"/>
                <a:gd name="connsiteX7" fmla="*/ 635794 w 1271587"/>
                <a:gd name="connsiteY7" fmla="*/ 0 h 235743"/>
                <a:gd name="connsiteX8" fmla="*/ 878681 w 1271587"/>
                <a:gd name="connsiteY8" fmla="*/ 0 h 235743"/>
                <a:gd name="connsiteX9" fmla="*/ 881063 w 1271587"/>
                <a:gd name="connsiteY9" fmla="*/ 140493 h 235743"/>
                <a:gd name="connsiteX10" fmla="*/ 1271587 w 1271587"/>
                <a:gd name="connsiteY10" fmla="*/ 138111 h 235743"/>
                <a:gd name="connsiteX0" fmla="*/ 1271587 w 1271587"/>
                <a:gd name="connsiteY0" fmla="*/ 138111 h 235743"/>
                <a:gd name="connsiteX1" fmla="*/ 1266826 w 1271587"/>
                <a:gd name="connsiteY1" fmla="*/ 235743 h 235743"/>
                <a:gd name="connsiteX2" fmla="*/ 2381 w 1271587"/>
                <a:gd name="connsiteY2" fmla="*/ 216693 h 235743"/>
                <a:gd name="connsiteX3" fmla="*/ 0 w 1271587"/>
                <a:gd name="connsiteY3" fmla="*/ 173831 h 235743"/>
                <a:gd name="connsiteX4" fmla="*/ 2381 w 1271587"/>
                <a:gd name="connsiteY4" fmla="*/ 90487 h 235743"/>
                <a:gd name="connsiteX5" fmla="*/ 50006 w 1271587"/>
                <a:gd name="connsiteY5" fmla="*/ 90487 h 235743"/>
                <a:gd name="connsiteX6" fmla="*/ 638175 w 1271587"/>
                <a:gd name="connsiteY6" fmla="*/ 88106 h 235743"/>
                <a:gd name="connsiteX7" fmla="*/ 635794 w 1271587"/>
                <a:gd name="connsiteY7" fmla="*/ 0 h 235743"/>
                <a:gd name="connsiteX8" fmla="*/ 878681 w 1271587"/>
                <a:gd name="connsiteY8" fmla="*/ 0 h 235743"/>
                <a:gd name="connsiteX9" fmla="*/ 881063 w 1271587"/>
                <a:gd name="connsiteY9" fmla="*/ 140493 h 235743"/>
                <a:gd name="connsiteX10" fmla="*/ 1271587 w 1271587"/>
                <a:gd name="connsiteY10" fmla="*/ 138111 h 235743"/>
                <a:gd name="connsiteX0" fmla="*/ 1271587 w 1271587"/>
                <a:gd name="connsiteY0" fmla="*/ 147636 h 235743"/>
                <a:gd name="connsiteX1" fmla="*/ 1266826 w 1271587"/>
                <a:gd name="connsiteY1" fmla="*/ 235743 h 235743"/>
                <a:gd name="connsiteX2" fmla="*/ 2381 w 1271587"/>
                <a:gd name="connsiteY2" fmla="*/ 216693 h 235743"/>
                <a:gd name="connsiteX3" fmla="*/ 0 w 1271587"/>
                <a:gd name="connsiteY3" fmla="*/ 173831 h 235743"/>
                <a:gd name="connsiteX4" fmla="*/ 2381 w 1271587"/>
                <a:gd name="connsiteY4" fmla="*/ 90487 h 235743"/>
                <a:gd name="connsiteX5" fmla="*/ 50006 w 1271587"/>
                <a:gd name="connsiteY5" fmla="*/ 90487 h 235743"/>
                <a:gd name="connsiteX6" fmla="*/ 638175 w 1271587"/>
                <a:gd name="connsiteY6" fmla="*/ 88106 h 235743"/>
                <a:gd name="connsiteX7" fmla="*/ 635794 w 1271587"/>
                <a:gd name="connsiteY7" fmla="*/ 0 h 235743"/>
                <a:gd name="connsiteX8" fmla="*/ 878681 w 1271587"/>
                <a:gd name="connsiteY8" fmla="*/ 0 h 235743"/>
                <a:gd name="connsiteX9" fmla="*/ 881063 w 1271587"/>
                <a:gd name="connsiteY9" fmla="*/ 140493 h 235743"/>
                <a:gd name="connsiteX10" fmla="*/ 1271587 w 1271587"/>
                <a:gd name="connsiteY10" fmla="*/ 147636 h 235743"/>
                <a:gd name="connsiteX0" fmla="*/ 1271587 w 1271587"/>
                <a:gd name="connsiteY0" fmla="*/ 145255 h 235743"/>
                <a:gd name="connsiteX1" fmla="*/ 1266826 w 1271587"/>
                <a:gd name="connsiteY1" fmla="*/ 235743 h 235743"/>
                <a:gd name="connsiteX2" fmla="*/ 2381 w 1271587"/>
                <a:gd name="connsiteY2" fmla="*/ 216693 h 235743"/>
                <a:gd name="connsiteX3" fmla="*/ 0 w 1271587"/>
                <a:gd name="connsiteY3" fmla="*/ 173831 h 235743"/>
                <a:gd name="connsiteX4" fmla="*/ 2381 w 1271587"/>
                <a:gd name="connsiteY4" fmla="*/ 90487 h 235743"/>
                <a:gd name="connsiteX5" fmla="*/ 50006 w 1271587"/>
                <a:gd name="connsiteY5" fmla="*/ 90487 h 235743"/>
                <a:gd name="connsiteX6" fmla="*/ 638175 w 1271587"/>
                <a:gd name="connsiteY6" fmla="*/ 88106 h 235743"/>
                <a:gd name="connsiteX7" fmla="*/ 635794 w 1271587"/>
                <a:gd name="connsiteY7" fmla="*/ 0 h 235743"/>
                <a:gd name="connsiteX8" fmla="*/ 878681 w 1271587"/>
                <a:gd name="connsiteY8" fmla="*/ 0 h 235743"/>
                <a:gd name="connsiteX9" fmla="*/ 881063 w 1271587"/>
                <a:gd name="connsiteY9" fmla="*/ 140493 h 235743"/>
                <a:gd name="connsiteX10" fmla="*/ 1271587 w 1271587"/>
                <a:gd name="connsiteY10" fmla="*/ 145255 h 235743"/>
                <a:gd name="connsiteX0" fmla="*/ 1271587 w 1271587"/>
                <a:gd name="connsiteY0" fmla="*/ 145255 h 235743"/>
                <a:gd name="connsiteX1" fmla="*/ 1266826 w 1271587"/>
                <a:gd name="connsiteY1" fmla="*/ 235743 h 235743"/>
                <a:gd name="connsiteX2" fmla="*/ 2381 w 1271587"/>
                <a:gd name="connsiteY2" fmla="*/ 216693 h 235743"/>
                <a:gd name="connsiteX3" fmla="*/ 0 w 1271587"/>
                <a:gd name="connsiteY3" fmla="*/ 173831 h 235743"/>
                <a:gd name="connsiteX4" fmla="*/ 2381 w 1271587"/>
                <a:gd name="connsiteY4" fmla="*/ 90487 h 235743"/>
                <a:gd name="connsiteX5" fmla="*/ 50006 w 1271587"/>
                <a:gd name="connsiteY5" fmla="*/ 90487 h 235743"/>
                <a:gd name="connsiteX6" fmla="*/ 638175 w 1271587"/>
                <a:gd name="connsiteY6" fmla="*/ 88106 h 235743"/>
                <a:gd name="connsiteX7" fmla="*/ 531019 w 1271587"/>
                <a:gd name="connsiteY7" fmla="*/ 2381 h 235743"/>
                <a:gd name="connsiteX8" fmla="*/ 878681 w 1271587"/>
                <a:gd name="connsiteY8" fmla="*/ 0 h 235743"/>
                <a:gd name="connsiteX9" fmla="*/ 881063 w 1271587"/>
                <a:gd name="connsiteY9" fmla="*/ 140493 h 235743"/>
                <a:gd name="connsiteX10" fmla="*/ 1271587 w 1271587"/>
                <a:gd name="connsiteY10" fmla="*/ 145255 h 235743"/>
                <a:gd name="connsiteX0" fmla="*/ 1271587 w 1271587"/>
                <a:gd name="connsiteY0" fmla="*/ 145255 h 235743"/>
                <a:gd name="connsiteX1" fmla="*/ 1266826 w 1271587"/>
                <a:gd name="connsiteY1" fmla="*/ 235743 h 235743"/>
                <a:gd name="connsiteX2" fmla="*/ 2381 w 1271587"/>
                <a:gd name="connsiteY2" fmla="*/ 216693 h 235743"/>
                <a:gd name="connsiteX3" fmla="*/ 0 w 1271587"/>
                <a:gd name="connsiteY3" fmla="*/ 173831 h 235743"/>
                <a:gd name="connsiteX4" fmla="*/ 2381 w 1271587"/>
                <a:gd name="connsiteY4" fmla="*/ 90487 h 235743"/>
                <a:gd name="connsiteX5" fmla="*/ 50006 w 1271587"/>
                <a:gd name="connsiteY5" fmla="*/ 90487 h 235743"/>
                <a:gd name="connsiteX6" fmla="*/ 538163 w 1271587"/>
                <a:gd name="connsiteY6" fmla="*/ 92869 h 235743"/>
                <a:gd name="connsiteX7" fmla="*/ 531019 w 1271587"/>
                <a:gd name="connsiteY7" fmla="*/ 2381 h 235743"/>
                <a:gd name="connsiteX8" fmla="*/ 878681 w 1271587"/>
                <a:gd name="connsiteY8" fmla="*/ 0 h 235743"/>
                <a:gd name="connsiteX9" fmla="*/ 881063 w 1271587"/>
                <a:gd name="connsiteY9" fmla="*/ 140493 h 235743"/>
                <a:gd name="connsiteX10" fmla="*/ 1271587 w 1271587"/>
                <a:gd name="connsiteY10" fmla="*/ 145255 h 235743"/>
                <a:gd name="connsiteX0" fmla="*/ 1271746 w 1271746"/>
                <a:gd name="connsiteY0" fmla="*/ 145255 h 235743"/>
                <a:gd name="connsiteX1" fmla="*/ 1266985 w 1271746"/>
                <a:gd name="connsiteY1" fmla="*/ 235743 h 235743"/>
                <a:gd name="connsiteX2" fmla="*/ 7303 w 1271746"/>
                <a:gd name="connsiteY2" fmla="*/ 230980 h 235743"/>
                <a:gd name="connsiteX3" fmla="*/ 159 w 1271746"/>
                <a:gd name="connsiteY3" fmla="*/ 173831 h 235743"/>
                <a:gd name="connsiteX4" fmla="*/ 2540 w 1271746"/>
                <a:gd name="connsiteY4" fmla="*/ 90487 h 235743"/>
                <a:gd name="connsiteX5" fmla="*/ 50165 w 1271746"/>
                <a:gd name="connsiteY5" fmla="*/ 90487 h 235743"/>
                <a:gd name="connsiteX6" fmla="*/ 538322 w 1271746"/>
                <a:gd name="connsiteY6" fmla="*/ 92869 h 235743"/>
                <a:gd name="connsiteX7" fmla="*/ 531178 w 1271746"/>
                <a:gd name="connsiteY7" fmla="*/ 2381 h 235743"/>
                <a:gd name="connsiteX8" fmla="*/ 878840 w 1271746"/>
                <a:gd name="connsiteY8" fmla="*/ 0 h 235743"/>
                <a:gd name="connsiteX9" fmla="*/ 881222 w 1271746"/>
                <a:gd name="connsiteY9" fmla="*/ 140493 h 235743"/>
                <a:gd name="connsiteX10" fmla="*/ 1271746 w 1271746"/>
                <a:gd name="connsiteY10" fmla="*/ 145255 h 235743"/>
                <a:gd name="connsiteX0" fmla="*/ 1361001 w 1361001"/>
                <a:gd name="connsiteY0" fmla="*/ 145255 h 235743"/>
                <a:gd name="connsiteX1" fmla="*/ 1356240 w 1361001"/>
                <a:gd name="connsiteY1" fmla="*/ 235743 h 235743"/>
                <a:gd name="connsiteX2" fmla="*/ 96558 w 1361001"/>
                <a:gd name="connsiteY2" fmla="*/ 230980 h 235743"/>
                <a:gd name="connsiteX3" fmla="*/ 91795 w 1361001"/>
                <a:gd name="connsiteY3" fmla="*/ 90487 h 235743"/>
                <a:gd name="connsiteX4" fmla="*/ 139420 w 1361001"/>
                <a:gd name="connsiteY4" fmla="*/ 90487 h 235743"/>
                <a:gd name="connsiteX5" fmla="*/ 627577 w 1361001"/>
                <a:gd name="connsiteY5" fmla="*/ 92869 h 235743"/>
                <a:gd name="connsiteX6" fmla="*/ 620433 w 1361001"/>
                <a:gd name="connsiteY6" fmla="*/ 2381 h 235743"/>
                <a:gd name="connsiteX7" fmla="*/ 968095 w 1361001"/>
                <a:gd name="connsiteY7" fmla="*/ 0 h 235743"/>
                <a:gd name="connsiteX8" fmla="*/ 970477 w 1361001"/>
                <a:gd name="connsiteY8" fmla="*/ 140493 h 235743"/>
                <a:gd name="connsiteX9" fmla="*/ 1361001 w 1361001"/>
                <a:gd name="connsiteY9" fmla="*/ 145255 h 235743"/>
                <a:gd name="connsiteX0" fmla="*/ 1272011 w 1272011"/>
                <a:gd name="connsiteY0" fmla="*/ 145255 h 235743"/>
                <a:gd name="connsiteX1" fmla="*/ 1267250 w 1272011"/>
                <a:gd name="connsiteY1" fmla="*/ 235743 h 235743"/>
                <a:gd name="connsiteX2" fmla="*/ 7568 w 1272011"/>
                <a:gd name="connsiteY2" fmla="*/ 230980 h 235743"/>
                <a:gd name="connsiteX3" fmla="*/ 2805 w 1272011"/>
                <a:gd name="connsiteY3" fmla="*/ 90487 h 235743"/>
                <a:gd name="connsiteX4" fmla="*/ 50430 w 1272011"/>
                <a:gd name="connsiteY4" fmla="*/ 90487 h 235743"/>
                <a:gd name="connsiteX5" fmla="*/ 538587 w 1272011"/>
                <a:gd name="connsiteY5" fmla="*/ 92869 h 235743"/>
                <a:gd name="connsiteX6" fmla="*/ 531443 w 1272011"/>
                <a:gd name="connsiteY6" fmla="*/ 2381 h 235743"/>
                <a:gd name="connsiteX7" fmla="*/ 879105 w 1272011"/>
                <a:gd name="connsiteY7" fmla="*/ 0 h 235743"/>
                <a:gd name="connsiteX8" fmla="*/ 881487 w 1272011"/>
                <a:gd name="connsiteY8" fmla="*/ 140493 h 235743"/>
                <a:gd name="connsiteX9" fmla="*/ 1272011 w 1272011"/>
                <a:gd name="connsiteY9" fmla="*/ 145255 h 235743"/>
                <a:gd name="connsiteX0" fmla="*/ 1272558 w 1272558"/>
                <a:gd name="connsiteY0" fmla="*/ 145255 h 235743"/>
                <a:gd name="connsiteX1" fmla="*/ 1267797 w 1272558"/>
                <a:gd name="connsiteY1" fmla="*/ 235743 h 235743"/>
                <a:gd name="connsiteX2" fmla="*/ 5734 w 1272558"/>
                <a:gd name="connsiteY2" fmla="*/ 228599 h 235743"/>
                <a:gd name="connsiteX3" fmla="*/ 3352 w 1272558"/>
                <a:gd name="connsiteY3" fmla="*/ 90487 h 235743"/>
                <a:gd name="connsiteX4" fmla="*/ 50977 w 1272558"/>
                <a:gd name="connsiteY4" fmla="*/ 90487 h 235743"/>
                <a:gd name="connsiteX5" fmla="*/ 539134 w 1272558"/>
                <a:gd name="connsiteY5" fmla="*/ 92869 h 235743"/>
                <a:gd name="connsiteX6" fmla="*/ 531990 w 1272558"/>
                <a:gd name="connsiteY6" fmla="*/ 2381 h 235743"/>
                <a:gd name="connsiteX7" fmla="*/ 879652 w 1272558"/>
                <a:gd name="connsiteY7" fmla="*/ 0 h 235743"/>
                <a:gd name="connsiteX8" fmla="*/ 882034 w 1272558"/>
                <a:gd name="connsiteY8" fmla="*/ 140493 h 235743"/>
                <a:gd name="connsiteX9" fmla="*/ 1272558 w 1272558"/>
                <a:gd name="connsiteY9" fmla="*/ 145255 h 235743"/>
                <a:gd name="connsiteX0" fmla="*/ 1271681 w 1271681"/>
                <a:gd name="connsiteY0" fmla="*/ 145255 h 235743"/>
                <a:gd name="connsiteX1" fmla="*/ 1266920 w 1271681"/>
                <a:gd name="connsiteY1" fmla="*/ 235743 h 235743"/>
                <a:gd name="connsiteX2" fmla="*/ 4857 w 1271681"/>
                <a:gd name="connsiteY2" fmla="*/ 228599 h 235743"/>
                <a:gd name="connsiteX3" fmla="*/ 2475 w 1271681"/>
                <a:gd name="connsiteY3" fmla="*/ 90487 h 235743"/>
                <a:gd name="connsiteX4" fmla="*/ 50100 w 1271681"/>
                <a:gd name="connsiteY4" fmla="*/ 90487 h 235743"/>
                <a:gd name="connsiteX5" fmla="*/ 538257 w 1271681"/>
                <a:gd name="connsiteY5" fmla="*/ 92869 h 235743"/>
                <a:gd name="connsiteX6" fmla="*/ 531113 w 1271681"/>
                <a:gd name="connsiteY6" fmla="*/ 2381 h 235743"/>
                <a:gd name="connsiteX7" fmla="*/ 878775 w 1271681"/>
                <a:gd name="connsiteY7" fmla="*/ 0 h 235743"/>
                <a:gd name="connsiteX8" fmla="*/ 881157 w 1271681"/>
                <a:gd name="connsiteY8" fmla="*/ 140493 h 235743"/>
                <a:gd name="connsiteX9" fmla="*/ 1271681 w 1271681"/>
                <a:gd name="connsiteY9" fmla="*/ 145255 h 235743"/>
                <a:gd name="connsiteX0" fmla="*/ 1269206 w 1269206"/>
                <a:gd name="connsiteY0" fmla="*/ 145255 h 235743"/>
                <a:gd name="connsiteX1" fmla="*/ 1264445 w 1269206"/>
                <a:gd name="connsiteY1" fmla="*/ 235743 h 235743"/>
                <a:gd name="connsiteX2" fmla="*/ 2382 w 1269206"/>
                <a:gd name="connsiteY2" fmla="*/ 228599 h 235743"/>
                <a:gd name="connsiteX3" fmla="*/ 0 w 1269206"/>
                <a:gd name="connsiteY3" fmla="*/ 90487 h 235743"/>
                <a:gd name="connsiteX4" fmla="*/ 47625 w 1269206"/>
                <a:gd name="connsiteY4" fmla="*/ 90487 h 235743"/>
                <a:gd name="connsiteX5" fmla="*/ 535782 w 1269206"/>
                <a:gd name="connsiteY5" fmla="*/ 92869 h 235743"/>
                <a:gd name="connsiteX6" fmla="*/ 528638 w 1269206"/>
                <a:gd name="connsiteY6" fmla="*/ 2381 h 235743"/>
                <a:gd name="connsiteX7" fmla="*/ 876300 w 1269206"/>
                <a:gd name="connsiteY7" fmla="*/ 0 h 235743"/>
                <a:gd name="connsiteX8" fmla="*/ 878682 w 1269206"/>
                <a:gd name="connsiteY8" fmla="*/ 140493 h 235743"/>
                <a:gd name="connsiteX9" fmla="*/ 1269206 w 1269206"/>
                <a:gd name="connsiteY9" fmla="*/ 145255 h 235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69206" h="235743">
                  <a:moveTo>
                    <a:pt x="1269206" y="145255"/>
                  </a:moveTo>
                  <a:cubicBezTo>
                    <a:pt x="1268412" y="179386"/>
                    <a:pt x="1265239" y="201612"/>
                    <a:pt x="1264445" y="235743"/>
                  </a:cubicBezTo>
                  <a:lnTo>
                    <a:pt x="2382" y="228599"/>
                  </a:lnTo>
                  <a:cubicBezTo>
                    <a:pt x="3573" y="142477"/>
                    <a:pt x="4762" y="123427"/>
                    <a:pt x="0" y="90487"/>
                  </a:cubicBezTo>
                  <a:lnTo>
                    <a:pt x="47625" y="90487"/>
                  </a:lnTo>
                  <a:lnTo>
                    <a:pt x="535782" y="92869"/>
                  </a:lnTo>
                  <a:cubicBezTo>
                    <a:pt x="534988" y="63500"/>
                    <a:pt x="529432" y="31750"/>
                    <a:pt x="528638" y="2381"/>
                  </a:cubicBezTo>
                  <a:cubicBezTo>
                    <a:pt x="571104" y="4366"/>
                    <a:pt x="818754" y="0"/>
                    <a:pt x="876300" y="0"/>
                  </a:cubicBezTo>
                  <a:lnTo>
                    <a:pt x="878682" y="140493"/>
                  </a:lnTo>
                  <a:lnTo>
                    <a:pt x="1269206" y="145255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5383828-0D76-4C06-B1E8-3FD695BD8435}"/>
                </a:ext>
              </a:extLst>
            </p:cNvPr>
            <p:cNvSpPr/>
            <p:nvPr/>
          </p:nvSpPr>
          <p:spPr>
            <a:xfrm>
              <a:off x="3646885" y="2457450"/>
              <a:ext cx="161032" cy="5715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</p:grp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308B80A0-331F-4246-A8E0-5EDE0C355779}"/>
              </a:ext>
            </a:extLst>
          </p:cNvPr>
          <p:cNvSpPr/>
          <p:nvPr/>
        </p:nvSpPr>
        <p:spPr>
          <a:xfrm>
            <a:off x="29412" y="2432561"/>
            <a:ext cx="783431" cy="1366837"/>
          </a:xfrm>
          <a:custGeom>
            <a:avLst/>
            <a:gdLst>
              <a:gd name="connsiteX0" fmla="*/ 0 w 981075"/>
              <a:gd name="connsiteY0" fmla="*/ 0 h 1819275"/>
              <a:gd name="connsiteX1" fmla="*/ 95250 w 981075"/>
              <a:gd name="connsiteY1" fmla="*/ 581025 h 1819275"/>
              <a:gd name="connsiteX2" fmla="*/ 981075 w 981075"/>
              <a:gd name="connsiteY2" fmla="*/ 1819275 h 1819275"/>
              <a:gd name="connsiteX0" fmla="*/ 15876 w 996951"/>
              <a:gd name="connsiteY0" fmla="*/ 0 h 1819275"/>
              <a:gd name="connsiteX1" fmla="*/ 0 w 996951"/>
              <a:gd name="connsiteY1" fmla="*/ 520700 h 1819275"/>
              <a:gd name="connsiteX2" fmla="*/ 996951 w 996951"/>
              <a:gd name="connsiteY2" fmla="*/ 1819275 h 1819275"/>
              <a:gd name="connsiteX0" fmla="*/ 0 w 1044575"/>
              <a:gd name="connsiteY0" fmla="*/ 0 h 1822450"/>
              <a:gd name="connsiteX1" fmla="*/ 47624 w 1044575"/>
              <a:gd name="connsiteY1" fmla="*/ 523875 h 1822450"/>
              <a:gd name="connsiteX2" fmla="*/ 1044575 w 1044575"/>
              <a:gd name="connsiteY2" fmla="*/ 1822450 h 182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44575" h="1822450">
                <a:moveTo>
                  <a:pt x="0" y="0"/>
                </a:moveTo>
                <a:lnTo>
                  <a:pt x="47624" y="523875"/>
                </a:lnTo>
                <a:cubicBezTo>
                  <a:pt x="342899" y="936625"/>
                  <a:pt x="749300" y="1409700"/>
                  <a:pt x="1044575" y="1822450"/>
                </a:cubicBezTo>
              </a:path>
            </a:pathLst>
          </a:custGeom>
          <a:noFill/>
          <a:ln w="857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EC4D2303-3A52-4769-A682-D6973DCDB2AC}"/>
              </a:ext>
            </a:extLst>
          </p:cNvPr>
          <p:cNvSpPr/>
          <p:nvPr/>
        </p:nvSpPr>
        <p:spPr>
          <a:xfrm>
            <a:off x="2064544" y="3462934"/>
            <a:ext cx="55364" cy="182165"/>
          </a:xfrm>
          <a:custGeom>
            <a:avLst/>
            <a:gdLst>
              <a:gd name="connsiteX0" fmla="*/ 73819 w 73819"/>
              <a:gd name="connsiteY0" fmla="*/ 4762 h 242887"/>
              <a:gd name="connsiteX1" fmla="*/ 0 w 73819"/>
              <a:gd name="connsiteY1" fmla="*/ 0 h 242887"/>
              <a:gd name="connsiteX2" fmla="*/ 2381 w 73819"/>
              <a:gd name="connsiteY2" fmla="*/ 242887 h 242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819" h="242887">
                <a:moveTo>
                  <a:pt x="73819" y="4762"/>
                </a:moveTo>
                <a:lnTo>
                  <a:pt x="0" y="0"/>
                </a:lnTo>
                <a:cubicBezTo>
                  <a:pt x="794" y="80962"/>
                  <a:pt x="1587" y="161925"/>
                  <a:pt x="2381" y="242887"/>
                </a:cubicBezTo>
              </a:path>
            </a:pathLst>
          </a:custGeom>
          <a:noFill/>
          <a:ln w="38100">
            <a:solidFill>
              <a:srgbClr val="FF8A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323845B-61CF-44D1-838F-F7FBCBF8B458}"/>
              </a:ext>
            </a:extLst>
          </p:cNvPr>
          <p:cNvGrpSpPr/>
          <p:nvPr/>
        </p:nvGrpSpPr>
        <p:grpSpPr>
          <a:xfrm>
            <a:off x="135135" y="2782491"/>
            <a:ext cx="1963341" cy="1895475"/>
            <a:chOff x="135135" y="2782491"/>
            <a:chExt cx="1963341" cy="1895475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84EA701E-0610-4D97-AEAE-63D851FFEEB8}"/>
                </a:ext>
              </a:extLst>
            </p:cNvPr>
            <p:cNvSpPr/>
            <p:nvPr/>
          </p:nvSpPr>
          <p:spPr>
            <a:xfrm>
              <a:off x="1869281" y="3646885"/>
              <a:ext cx="66080" cy="568290"/>
            </a:xfrm>
            <a:custGeom>
              <a:avLst/>
              <a:gdLst>
                <a:gd name="connsiteX0" fmla="*/ 0 w 114300"/>
                <a:gd name="connsiteY0" fmla="*/ 0 h 800100"/>
                <a:gd name="connsiteX1" fmla="*/ 6350 w 114300"/>
                <a:gd name="connsiteY1" fmla="*/ 781050 h 800100"/>
                <a:gd name="connsiteX2" fmla="*/ 114300 w 114300"/>
                <a:gd name="connsiteY2" fmla="*/ 800100 h 800100"/>
                <a:gd name="connsiteX0" fmla="*/ 0 w 88106"/>
                <a:gd name="connsiteY0" fmla="*/ 0 h 781050"/>
                <a:gd name="connsiteX1" fmla="*/ 6350 w 88106"/>
                <a:gd name="connsiteY1" fmla="*/ 781050 h 781050"/>
                <a:gd name="connsiteX2" fmla="*/ 88106 w 88106"/>
                <a:gd name="connsiteY2" fmla="*/ 776288 h 781050"/>
                <a:gd name="connsiteX0" fmla="*/ 0 w 88106"/>
                <a:gd name="connsiteY0" fmla="*/ 0 h 782327"/>
                <a:gd name="connsiteX1" fmla="*/ 6350 w 88106"/>
                <a:gd name="connsiteY1" fmla="*/ 781050 h 782327"/>
                <a:gd name="connsiteX2" fmla="*/ 88106 w 88106"/>
                <a:gd name="connsiteY2" fmla="*/ 776288 h 782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8106" h="782327">
                  <a:moveTo>
                    <a:pt x="0" y="0"/>
                  </a:moveTo>
                  <a:cubicBezTo>
                    <a:pt x="2117" y="260350"/>
                    <a:pt x="4233" y="520700"/>
                    <a:pt x="6350" y="781050"/>
                  </a:cubicBezTo>
                  <a:cubicBezTo>
                    <a:pt x="33602" y="779463"/>
                    <a:pt x="70379" y="787400"/>
                    <a:pt x="88106" y="776288"/>
                  </a:cubicBezTo>
                </a:path>
              </a:pathLst>
            </a:custGeom>
            <a:noFill/>
            <a:ln w="38100">
              <a:solidFill>
                <a:srgbClr val="FF8A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8F7920B-ECDE-42C7-B07D-F4E5B0850AF3}"/>
                </a:ext>
              </a:extLst>
            </p:cNvPr>
            <p:cNvSpPr/>
            <p:nvPr/>
          </p:nvSpPr>
          <p:spPr>
            <a:xfrm>
              <a:off x="1780878" y="4263033"/>
              <a:ext cx="150019" cy="414933"/>
            </a:xfrm>
            <a:custGeom>
              <a:avLst/>
              <a:gdLst>
                <a:gd name="connsiteX0" fmla="*/ 50007 w 161925"/>
                <a:gd name="connsiteY0" fmla="*/ 4763 h 511969"/>
                <a:gd name="connsiteX1" fmla="*/ 0 w 161925"/>
                <a:gd name="connsiteY1" fmla="*/ 0 h 511969"/>
                <a:gd name="connsiteX2" fmla="*/ 2382 w 161925"/>
                <a:gd name="connsiteY2" fmla="*/ 257175 h 511969"/>
                <a:gd name="connsiteX3" fmla="*/ 161925 w 161925"/>
                <a:gd name="connsiteY3" fmla="*/ 511969 h 511969"/>
                <a:gd name="connsiteX0" fmla="*/ 50007 w 177800"/>
                <a:gd name="connsiteY0" fmla="*/ 4763 h 562769"/>
                <a:gd name="connsiteX1" fmla="*/ 0 w 177800"/>
                <a:gd name="connsiteY1" fmla="*/ 0 h 562769"/>
                <a:gd name="connsiteX2" fmla="*/ 2382 w 177800"/>
                <a:gd name="connsiteY2" fmla="*/ 257175 h 562769"/>
                <a:gd name="connsiteX3" fmla="*/ 177800 w 177800"/>
                <a:gd name="connsiteY3" fmla="*/ 562769 h 562769"/>
                <a:gd name="connsiteX0" fmla="*/ 50007 w 200025"/>
                <a:gd name="connsiteY0" fmla="*/ 4763 h 553244"/>
                <a:gd name="connsiteX1" fmla="*/ 0 w 200025"/>
                <a:gd name="connsiteY1" fmla="*/ 0 h 553244"/>
                <a:gd name="connsiteX2" fmla="*/ 2382 w 200025"/>
                <a:gd name="connsiteY2" fmla="*/ 257175 h 553244"/>
                <a:gd name="connsiteX3" fmla="*/ 200025 w 200025"/>
                <a:gd name="connsiteY3" fmla="*/ 553244 h 553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025" h="553244">
                  <a:moveTo>
                    <a:pt x="50007" y="4763"/>
                  </a:moveTo>
                  <a:lnTo>
                    <a:pt x="0" y="0"/>
                  </a:lnTo>
                  <a:lnTo>
                    <a:pt x="2382" y="257175"/>
                  </a:lnTo>
                  <a:lnTo>
                    <a:pt x="200025" y="553244"/>
                  </a:lnTo>
                </a:path>
              </a:pathLst>
            </a:custGeom>
            <a:noFill/>
            <a:ln w="38100">
              <a:solidFill>
                <a:srgbClr val="FF8A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77208B1-1028-43DF-8B67-52B7B74BEA8F}"/>
                </a:ext>
              </a:extLst>
            </p:cNvPr>
            <p:cNvSpPr/>
            <p:nvPr/>
          </p:nvSpPr>
          <p:spPr>
            <a:xfrm>
              <a:off x="135135" y="2782491"/>
              <a:ext cx="1963341" cy="853680"/>
            </a:xfrm>
            <a:custGeom>
              <a:avLst/>
              <a:gdLst>
                <a:gd name="connsiteX0" fmla="*/ 0 w 2595562"/>
                <a:gd name="connsiteY0" fmla="*/ 0 h 1138238"/>
                <a:gd name="connsiteX1" fmla="*/ 7144 w 2595562"/>
                <a:gd name="connsiteY1" fmla="*/ 90488 h 1138238"/>
                <a:gd name="connsiteX2" fmla="*/ 709612 w 2595562"/>
                <a:gd name="connsiteY2" fmla="*/ 1131094 h 1138238"/>
                <a:gd name="connsiteX3" fmla="*/ 2595562 w 2595562"/>
                <a:gd name="connsiteY3" fmla="*/ 1138238 h 1138238"/>
                <a:gd name="connsiteX0" fmla="*/ 0 w 2595562"/>
                <a:gd name="connsiteY0" fmla="*/ 0 h 1138238"/>
                <a:gd name="connsiteX1" fmla="*/ 7144 w 2595562"/>
                <a:gd name="connsiteY1" fmla="*/ 90488 h 1138238"/>
                <a:gd name="connsiteX2" fmla="*/ 731044 w 2595562"/>
                <a:gd name="connsiteY2" fmla="*/ 1116807 h 1138238"/>
                <a:gd name="connsiteX3" fmla="*/ 2595562 w 2595562"/>
                <a:gd name="connsiteY3" fmla="*/ 1138238 h 1138238"/>
                <a:gd name="connsiteX0" fmla="*/ 43656 w 2639218"/>
                <a:gd name="connsiteY0" fmla="*/ 0 h 1138238"/>
                <a:gd name="connsiteX1" fmla="*/ 0 w 2639218"/>
                <a:gd name="connsiteY1" fmla="*/ 93664 h 1138238"/>
                <a:gd name="connsiteX2" fmla="*/ 774700 w 2639218"/>
                <a:gd name="connsiteY2" fmla="*/ 1116807 h 1138238"/>
                <a:gd name="connsiteX3" fmla="*/ 2639218 w 2639218"/>
                <a:gd name="connsiteY3" fmla="*/ 1138238 h 1138238"/>
                <a:gd name="connsiteX0" fmla="*/ 0 w 2646362"/>
                <a:gd name="connsiteY0" fmla="*/ 0 h 1138238"/>
                <a:gd name="connsiteX1" fmla="*/ 7144 w 2646362"/>
                <a:gd name="connsiteY1" fmla="*/ 93664 h 1138238"/>
                <a:gd name="connsiteX2" fmla="*/ 781844 w 2646362"/>
                <a:gd name="connsiteY2" fmla="*/ 1116807 h 1138238"/>
                <a:gd name="connsiteX3" fmla="*/ 2646362 w 2646362"/>
                <a:gd name="connsiteY3" fmla="*/ 1138238 h 1138238"/>
                <a:gd name="connsiteX0" fmla="*/ 0 w 2617787"/>
                <a:gd name="connsiteY0" fmla="*/ 0 h 1116807"/>
                <a:gd name="connsiteX1" fmla="*/ 7144 w 2617787"/>
                <a:gd name="connsiteY1" fmla="*/ 93664 h 1116807"/>
                <a:gd name="connsiteX2" fmla="*/ 781844 w 2617787"/>
                <a:gd name="connsiteY2" fmla="*/ 1116807 h 1116807"/>
                <a:gd name="connsiteX3" fmla="*/ 2617787 w 2617787"/>
                <a:gd name="connsiteY3" fmla="*/ 1116013 h 1116807"/>
                <a:gd name="connsiteX0" fmla="*/ 0 w 2617787"/>
                <a:gd name="connsiteY0" fmla="*/ 0 h 1138239"/>
                <a:gd name="connsiteX1" fmla="*/ 7144 w 2617787"/>
                <a:gd name="connsiteY1" fmla="*/ 93664 h 1138239"/>
                <a:gd name="connsiteX2" fmla="*/ 781844 w 2617787"/>
                <a:gd name="connsiteY2" fmla="*/ 1116807 h 1138239"/>
                <a:gd name="connsiteX3" fmla="*/ 2617787 w 2617787"/>
                <a:gd name="connsiteY3" fmla="*/ 1138239 h 1138239"/>
                <a:gd name="connsiteX0" fmla="*/ 0 w 2617787"/>
                <a:gd name="connsiteY0" fmla="*/ 0 h 1138239"/>
                <a:gd name="connsiteX1" fmla="*/ 7144 w 2617787"/>
                <a:gd name="connsiteY1" fmla="*/ 93664 h 1138239"/>
                <a:gd name="connsiteX2" fmla="*/ 791369 w 2617787"/>
                <a:gd name="connsiteY2" fmla="*/ 1119982 h 1138239"/>
                <a:gd name="connsiteX3" fmla="*/ 2617787 w 2617787"/>
                <a:gd name="connsiteY3" fmla="*/ 1138239 h 1138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17787" h="1138239">
                  <a:moveTo>
                    <a:pt x="0" y="0"/>
                  </a:moveTo>
                  <a:lnTo>
                    <a:pt x="7144" y="93664"/>
                  </a:lnTo>
                  <a:lnTo>
                    <a:pt x="791369" y="1119982"/>
                  </a:lnTo>
                  <a:lnTo>
                    <a:pt x="2617787" y="1138239"/>
                  </a:lnTo>
                </a:path>
              </a:pathLst>
            </a:custGeom>
            <a:noFill/>
            <a:ln w="38100">
              <a:solidFill>
                <a:srgbClr val="FF8A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</p:grp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3FBBB7AD-C76F-412F-BEFB-4748936241A0}"/>
              </a:ext>
            </a:extLst>
          </p:cNvPr>
          <p:cNvSpPr/>
          <p:nvPr/>
        </p:nvSpPr>
        <p:spPr>
          <a:xfrm>
            <a:off x="760752" y="2573535"/>
            <a:ext cx="3417448" cy="1120367"/>
          </a:xfrm>
          <a:custGeom>
            <a:avLst/>
            <a:gdLst>
              <a:gd name="connsiteX0" fmla="*/ 0 w 4562947"/>
              <a:gd name="connsiteY0" fmla="*/ 1457608 h 1493822"/>
              <a:gd name="connsiteX1" fmla="*/ 1801640 w 4562947"/>
              <a:gd name="connsiteY1" fmla="*/ 1493822 h 1493822"/>
              <a:gd name="connsiteX2" fmla="*/ 1801640 w 4562947"/>
              <a:gd name="connsiteY2" fmla="*/ 1204111 h 1493822"/>
              <a:gd name="connsiteX3" fmla="*/ 4562947 w 4562947"/>
              <a:gd name="connsiteY3" fmla="*/ 1204111 h 1493822"/>
              <a:gd name="connsiteX4" fmla="*/ 4526733 w 4562947"/>
              <a:gd name="connsiteY4" fmla="*/ 0 h 1493822"/>
              <a:gd name="connsiteX0" fmla="*/ 0 w 4566123"/>
              <a:gd name="connsiteY0" fmla="*/ 1486183 h 1493822"/>
              <a:gd name="connsiteX1" fmla="*/ 1804816 w 4566123"/>
              <a:gd name="connsiteY1" fmla="*/ 1493822 h 1493822"/>
              <a:gd name="connsiteX2" fmla="*/ 1804816 w 4566123"/>
              <a:gd name="connsiteY2" fmla="*/ 1204111 h 1493822"/>
              <a:gd name="connsiteX3" fmla="*/ 4566123 w 4566123"/>
              <a:gd name="connsiteY3" fmla="*/ 1204111 h 1493822"/>
              <a:gd name="connsiteX4" fmla="*/ 4529909 w 4566123"/>
              <a:gd name="connsiteY4" fmla="*/ 0 h 1493822"/>
              <a:gd name="connsiteX0" fmla="*/ 0 w 4556598"/>
              <a:gd name="connsiteY0" fmla="*/ 1486183 h 1493822"/>
              <a:gd name="connsiteX1" fmla="*/ 1804816 w 4556598"/>
              <a:gd name="connsiteY1" fmla="*/ 1493822 h 1493822"/>
              <a:gd name="connsiteX2" fmla="*/ 1804816 w 4556598"/>
              <a:gd name="connsiteY2" fmla="*/ 1204111 h 1493822"/>
              <a:gd name="connsiteX3" fmla="*/ 4556598 w 4556598"/>
              <a:gd name="connsiteY3" fmla="*/ 1191411 h 1493822"/>
              <a:gd name="connsiteX4" fmla="*/ 4529909 w 4556598"/>
              <a:gd name="connsiteY4" fmla="*/ 0 h 1493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56598" h="1493822">
                <a:moveTo>
                  <a:pt x="0" y="1486183"/>
                </a:moveTo>
                <a:lnTo>
                  <a:pt x="1804816" y="1493822"/>
                </a:lnTo>
                <a:lnTo>
                  <a:pt x="1804816" y="1204111"/>
                </a:lnTo>
                <a:lnTo>
                  <a:pt x="4556598" y="1191411"/>
                </a:lnTo>
                <a:lnTo>
                  <a:pt x="4529909" y="0"/>
                </a:lnTo>
              </a:path>
            </a:pathLst>
          </a:custGeom>
          <a:noFill/>
          <a:ln w="857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951D354-1A55-4586-9B1D-FAB6C331B9FC}"/>
              </a:ext>
            </a:extLst>
          </p:cNvPr>
          <p:cNvGrpSpPr/>
          <p:nvPr/>
        </p:nvGrpSpPr>
        <p:grpSpPr>
          <a:xfrm>
            <a:off x="4182701" y="2581935"/>
            <a:ext cx="151472" cy="880998"/>
            <a:chOff x="5576935" y="2299580"/>
            <a:chExt cx="201962" cy="1174664"/>
          </a:xfrm>
        </p:grpSpPr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401CA3D2-8780-424C-A01D-477550105F90}"/>
                </a:ext>
              </a:extLst>
            </p:cNvPr>
            <p:cNvCxnSpPr>
              <a:cxnSpLocks/>
            </p:cNvCxnSpPr>
            <p:nvPr/>
          </p:nvCxnSpPr>
          <p:spPr>
            <a:xfrm>
              <a:off x="5580460" y="3474244"/>
              <a:ext cx="198437" cy="0"/>
            </a:xfrm>
            <a:prstGeom prst="straightConnector1">
              <a:avLst/>
            </a:prstGeom>
            <a:ln w="2222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61A9FF37-626B-46E4-8082-9D7E7749A4E7}"/>
                </a:ext>
              </a:extLst>
            </p:cNvPr>
            <p:cNvCxnSpPr>
              <a:cxnSpLocks/>
            </p:cNvCxnSpPr>
            <p:nvPr/>
          </p:nvCxnSpPr>
          <p:spPr>
            <a:xfrm>
              <a:off x="5580459" y="2813844"/>
              <a:ext cx="198437" cy="0"/>
            </a:xfrm>
            <a:prstGeom prst="straightConnector1">
              <a:avLst/>
            </a:prstGeom>
            <a:ln w="2222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FB456E7C-9A3D-4F35-9F69-C675CEE13E75}"/>
                </a:ext>
              </a:extLst>
            </p:cNvPr>
            <p:cNvCxnSpPr>
              <a:cxnSpLocks/>
            </p:cNvCxnSpPr>
            <p:nvPr/>
          </p:nvCxnSpPr>
          <p:spPr>
            <a:xfrm>
              <a:off x="5576935" y="2299580"/>
              <a:ext cx="198437" cy="0"/>
            </a:xfrm>
            <a:prstGeom prst="straightConnector1">
              <a:avLst/>
            </a:prstGeom>
            <a:ln w="2222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CC83A9C8-5654-4BA3-85FA-4A8763A413FE}"/>
              </a:ext>
            </a:extLst>
          </p:cNvPr>
          <p:cNvSpPr/>
          <p:nvPr/>
        </p:nvSpPr>
        <p:spPr>
          <a:xfrm>
            <a:off x="511434" y="5450779"/>
            <a:ext cx="227928" cy="112037"/>
          </a:xfrm>
          <a:prstGeom prst="rect">
            <a:avLst/>
          </a:prstGeom>
          <a:pattFill prst="wdDnDiag">
            <a:fgClr>
              <a:srgbClr val="FF8A15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341FF51-2A3C-4B5E-99C4-06C03CBDBA68}"/>
              </a:ext>
            </a:extLst>
          </p:cNvPr>
          <p:cNvSpPr txBox="1"/>
          <p:nvPr/>
        </p:nvSpPr>
        <p:spPr>
          <a:xfrm>
            <a:off x="1094982" y="5336013"/>
            <a:ext cx="32096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400" dirty="0"/>
              <a:t>CONTRACTOR’S LAYDOWN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DE5FA93-CA16-407E-B58B-78B1D8367CEB}"/>
              </a:ext>
            </a:extLst>
          </p:cNvPr>
          <p:cNvCxnSpPr/>
          <p:nvPr/>
        </p:nvCxnSpPr>
        <p:spPr>
          <a:xfrm>
            <a:off x="496122" y="5802270"/>
            <a:ext cx="254984" cy="0"/>
          </a:xfrm>
          <a:prstGeom prst="line">
            <a:avLst/>
          </a:prstGeom>
          <a:noFill/>
          <a:ln w="857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F9F78FAA-3278-4FE9-A9C7-E5BB68D306F1}"/>
              </a:ext>
            </a:extLst>
          </p:cNvPr>
          <p:cNvSpPr txBox="1"/>
          <p:nvPr/>
        </p:nvSpPr>
        <p:spPr>
          <a:xfrm>
            <a:off x="1094983" y="5665019"/>
            <a:ext cx="13704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400" dirty="0"/>
              <a:t>ACCESS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639077C-6B7D-424F-B5A4-6A686A23AB09}"/>
              </a:ext>
            </a:extLst>
          </p:cNvPr>
          <p:cNvCxnSpPr/>
          <p:nvPr/>
        </p:nvCxnSpPr>
        <p:spPr>
          <a:xfrm>
            <a:off x="496122" y="6162720"/>
            <a:ext cx="254984" cy="0"/>
          </a:xfrm>
          <a:prstGeom prst="line">
            <a:avLst/>
          </a:prstGeom>
          <a:noFill/>
          <a:ln w="38100">
            <a:solidFill>
              <a:srgbClr val="FF8A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AEAC4073-7300-43B2-8EA8-807C62912ED6}"/>
              </a:ext>
            </a:extLst>
          </p:cNvPr>
          <p:cNvSpPr txBox="1"/>
          <p:nvPr/>
        </p:nvSpPr>
        <p:spPr>
          <a:xfrm>
            <a:off x="1094983" y="5988184"/>
            <a:ext cx="32096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400" dirty="0"/>
              <a:t>WORK LIMITS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972A880-81A4-4B8D-9B69-CD3124931A35}"/>
              </a:ext>
            </a:extLst>
          </p:cNvPr>
          <p:cNvSpPr/>
          <p:nvPr/>
        </p:nvSpPr>
        <p:spPr>
          <a:xfrm>
            <a:off x="4288072" y="3378170"/>
            <a:ext cx="112514" cy="131426"/>
          </a:xfrm>
          <a:prstGeom prst="rect">
            <a:avLst/>
          </a:prstGeom>
          <a:noFill/>
          <a:ln w="38100">
            <a:solidFill>
              <a:srgbClr val="FF8A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9F7CF9A-6930-4B64-96F2-EA3C48438EF0}"/>
              </a:ext>
            </a:extLst>
          </p:cNvPr>
          <p:cNvSpPr/>
          <p:nvPr/>
        </p:nvSpPr>
        <p:spPr>
          <a:xfrm>
            <a:off x="4288072" y="2922298"/>
            <a:ext cx="112514" cy="131426"/>
          </a:xfrm>
          <a:prstGeom prst="rect">
            <a:avLst/>
          </a:prstGeom>
          <a:noFill/>
          <a:ln w="38100">
            <a:solidFill>
              <a:srgbClr val="FF8A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82605E2-BAA9-4A0E-B919-39E4F6390938}"/>
              </a:ext>
            </a:extLst>
          </p:cNvPr>
          <p:cNvSpPr/>
          <p:nvPr/>
        </p:nvSpPr>
        <p:spPr>
          <a:xfrm>
            <a:off x="4240410" y="2491384"/>
            <a:ext cx="112514" cy="131426"/>
          </a:xfrm>
          <a:prstGeom prst="rect">
            <a:avLst/>
          </a:prstGeom>
          <a:noFill/>
          <a:ln w="38100">
            <a:solidFill>
              <a:srgbClr val="FF8A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579C325-DDC1-4F04-B56D-7532B4CD4AAD}"/>
              </a:ext>
            </a:extLst>
          </p:cNvPr>
          <p:cNvSpPr/>
          <p:nvPr/>
        </p:nvSpPr>
        <p:spPr>
          <a:xfrm>
            <a:off x="751106" y="3707607"/>
            <a:ext cx="416781" cy="357188"/>
          </a:xfrm>
          <a:custGeom>
            <a:avLst/>
            <a:gdLst>
              <a:gd name="connsiteX0" fmla="*/ 542925 w 549980"/>
              <a:gd name="connsiteY0" fmla="*/ 0 h 476250"/>
              <a:gd name="connsiteX1" fmla="*/ 0 w 549980"/>
              <a:gd name="connsiteY1" fmla="*/ 12700 h 476250"/>
              <a:gd name="connsiteX2" fmla="*/ 269875 w 549980"/>
              <a:gd name="connsiteY2" fmla="*/ 476250 h 476250"/>
              <a:gd name="connsiteX3" fmla="*/ 549275 w 549980"/>
              <a:gd name="connsiteY3" fmla="*/ 463550 h 476250"/>
              <a:gd name="connsiteX4" fmla="*/ 549275 w 549980"/>
              <a:gd name="connsiteY4" fmla="*/ 422275 h 476250"/>
              <a:gd name="connsiteX5" fmla="*/ 542925 w 549980"/>
              <a:gd name="connsiteY5" fmla="*/ 0 h 476250"/>
              <a:gd name="connsiteX0" fmla="*/ 542925 w 555625"/>
              <a:gd name="connsiteY0" fmla="*/ 0 h 479425"/>
              <a:gd name="connsiteX1" fmla="*/ 0 w 555625"/>
              <a:gd name="connsiteY1" fmla="*/ 12700 h 479425"/>
              <a:gd name="connsiteX2" fmla="*/ 269875 w 555625"/>
              <a:gd name="connsiteY2" fmla="*/ 476250 h 479425"/>
              <a:gd name="connsiteX3" fmla="*/ 555625 w 555625"/>
              <a:gd name="connsiteY3" fmla="*/ 479425 h 479425"/>
              <a:gd name="connsiteX4" fmla="*/ 549275 w 555625"/>
              <a:gd name="connsiteY4" fmla="*/ 422275 h 479425"/>
              <a:gd name="connsiteX5" fmla="*/ 542925 w 555625"/>
              <a:gd name="connsiteY5" fmla="*/ 0 h 479425"/>
              <a:gd name="connsiteX0" fmla="*/ 552450 w 555708"/>
              <a:gd name="connsiteY0" fmla="*/ 0 h 476250"/>
              <a:gd name="connsiteX1" fmla="*/ 0 w 555708"/>
              <a:gd name="connsiteY1" fmla="*/ 9525 h 476250"/>
              <a:gd name="connsiteX2" fmla="*/ 269875 w 555708"/>
              <a:gd name="connsiteY2" fmla="*/ 473075 h 476250"/>
              <a:gd name="connsiteX3" fmla="*/ 555625 w 555708"/>
              <a:gd name="connsiteY3" fmla="*/ 476250 h 476250"/>
              <a:gd name="connsiteX4" fmla="*/ 549275 w 555708"/>
              <a:gd name="connsiteY4" fmla="*/ 419100 h 476250"/>
              <a:gd name="connsiteX5" fmla="*/ 552450 w 555708"/>
              <a:gd name="connsiteY5" fmla="*/ 0 h 476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5708" h="476250">
                <a:moveTo>
                  <a:pt x="552450" y="0"/>
                </a:moveTo>
                <a:lnTo>
                  <a:pt x="0" y="9525"/>
                </a:lnTo>
                <a:lnTo>
                  <a:pt x="269875" y="473075"/>
                </a:lnTo>
                <a:lnTo>
                  <a:pt x="555625" y="476250"/>
                </a:lnTo>
                <a:lnTo>
                  <a:pt x="549275" y="419100"/>
                </a:lnTo>
                <a:cubicBezTo>
                  <a:pt x="550333" y="279400"/>
                  <a:pt x="560917" y="142875"/>
                  <a:pt x="552450" y="0"/>
                </a:cubicBezTo>
                <a:close/>
              </a:path>
            </a:pathLst>
          </a:custGeom>
          <a:pattFill prst="wdDnDiag">
            <a:fgClr>
              <a:srgbClr val="FF8A15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7466E884-CBF4-4B98-B790-90EAAB1F86BB}"/>
              </a:ext>
            </a:extLst>
          </p:cNvPr>
          <p:cNvCxnSpPr/>
          <p:nvPr/>
        </p:nvCxnSpPr>
        <p:spPr>
          <a:xfrm>
            <a:off x="5266242" y="6162720"/>
            <a:ext cx="254984" cy="0"/>
          </a:xfrm>
          <a:prstGeom prst="lin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32791186-9D57-4F37-98ED-2E74B9B0AF17}"/>
              </a:ext>
            </a:extLst>
          </p:cNvPr>
          <p:cNvCxnSpPr/>
          <p:nvPr/>
        </p:nvCxnSpPr>
        <p:spPr>
          <a:xfrm>
            <a:off x="5242156" y="5826601"/>
            <a:ext cx="254984" cy="0"/>
          </a:xfrm>
          <a:prstGeom prst="line">
            <a:avLst/>
          </a:prstGeom>
          <a:noFill/>
          <a:ln w="8572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B7C25D05-858E-4C5B-BF5F-8B8054A0D3FF}"/>
              </a:ext>
            </a:extLst>
          </p:cNvPr>
          <p:cNvSpPr/>
          <p:nvPr/>
        </p:nvSpPr>
        <p:spPr>
          <a:xfrm>
            <a:off x="5243780" y="5408795"/>
            <a:ext cx="227928" cy="112037"/>
          </a:xfrm>
          <a:prstGeom prst="rect">
            <a:avLst/>
          </a:prstGeom>
          <a:pattFill prst="wdDnDiag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716D7FA-362E-4FC7-B470-EA9667DA2E5A}"/>
              </a:ext>
            </a:extLst>
          </p:cNvPr>
          <p:cNvSpPr txBox="1"/>
          <p:nvPr/>
        </p:nvSpPr>
        <p:spPr>
          <a:xfrm>
            <a:off x="330546" y="4991619"/>
            <a:ext cx="320962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500" u="sng" dirty="0"/>
              <a:t>ELECTRICAL INFRASTRUCTURE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39E6FAA-CAFD-4F1C-8ABE-80E72E2B8C71}"/>
              </a:ext>
            </a:extLst>
          </p:cNvPr>
          <p:cNvSpPr txBox="1"/>
          <p:nvPr/>
        </p:nvSpPr>
        <p:spPr>
          <a:xfrm>
            <a:off x="5085426" y="4992695"/>
            <a:ext cx="320962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500" u="sng" dirty="0"/>
              <a:t>REHABILITATION OF WHARF 3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9EE0E20-A399-4A4D-AA72-8BC32B1CD5A9}"/>
              </a:ext>
            </a:extLst>
          </p:cNvPr>
          <p:cNvSpPr txBox="1"/>
          <p:nvPr/>
        </p:nvSpPr>
        <p:spPr>
          <a:xfrm>
            <a:off x="5618828" y="5290602"/>
            <a:ext cx="32096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400" dirty="0"/>
              <a:t>CONTRACTOR’S LAYDOWN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CF4A5FA-1B3A-4881-ACB0-5DEA0F3E176F}"/>
              </a:ext>
            </a:extLst>
          </p:cNvPr>
          <p:cNvSpPr txBox="1"/>
          <p:nvPr/>
        </p:nvSpPr>
        <p:spPr>
          <a:xfrm>
            <a:off x="5645910" y="5682347"/>
            <a:ext cx="13704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400" dirty="0"/>
              <a:t>ACCESS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1DE5651-9091-4397-B12E-C9C102ED2A24}"/>
              </a:ext>
            </a:extLst>
          </p:cNvPr>
          <p:cNvSpPr txBox="1"/>
          <p:nvPr/>
        </p:nvSpPr>
        <p:spPr>
          <a:xfrm>
            <a:off x="5618827" y="6005512"/>
            <a:ext cx="32096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400" dirty="0"/>
              <a:t>WORK LIMITS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BA6600-361B-49DD-8628-B5FDBAEA6788}"/>
              </a:ext>
            </a:extLst>
          </p:cNvPr>
          <p:cNvSpPr txBox="1"/>
          <p:nvPr/>
        </p:nvSpPr>
        <p:spPr>
          <a:xfrm>
            <a:off x="511435" y="175706"/>
            <a:ext cx="7513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prstClr val="black"/>
                </a:solidFill>
              </a:rPr>
              <a:t>REHABILITATION OF WHARF 3, CONSTRUCTION OF ELECTRICAL  INFRASTRUCTURE  AND  LASH DOCK DEMOLITION AT  BCT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4975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622745" y="1316734"/>
            <a:ext cx="8091487" cy="4896803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2000" u="sng" dirty="0" err="1"/>
              <a:t>PHA</a:t>
            </a:r>
            <a:r>
              <a:rPr lang="en-US" sz="2000" u="sng" dirty="0"/>
              <a:t> Personnel:</a:t>
            </a:r>
          </a:p>
          <a:p>
            <a:pPr marL="0" indent="0">
              <a:buNone/>
            </a:pPr>
            <a:r>
              <a:rPr lang="en-US" sz="2000" dirty="0"/>
              <a:t>Roger H. Hoh, P.E. – Director, </a:t>
            </a:r>
            <a:r>
              <a:rPr lang="en-US" sz="2000" dirty="0" err="1"/>
              <a:t>PCM</a:t>
            </a:r>
            <a:endParaRPr lang="en-US" sz="2000" dirty="0"/>
          </a:p>
          <a:p>
            <a:pPr marL="0" indent="0">
              <a:buNone/>
            </a:pPr>
            <a:r>
              <a:rPr lang="en-US" sz="2000" dirty="0"/>
              <a:t>Ross Talbot – Projects Delivery Manager</a:t>
            </a:r>
          </a:p>
          <a:p>
            <a:pPr marL="0" indent="0">
              <a:buNone/>
            </a:pPr>
            <a:r>
              <a:rPr lang="en-US" sz="2000" dirty="0"/>
              <a:t>Bill Aguirre, P.E. – Project Manager</a:t>
            </a:r>
          </a:p>
          <a:p>
            <a:pPr marL="0" indent="0">
              <a:buNone/>
            </a:pPr>
            <a:r>
              <a:rPr lang="en-US" sz="2000" dirty="0"/>
              <a:t>Harvey Ross – Construction Manager</a:t>
            </a:r>
          </a:p>
          <a:p>
            <a:pPr marL="0" indent="0">
              <a:buNone/>
            </a:pPr>
            <a:r>
              <a:rPr lang="en-US" sz="2000" dirty="0"/>
              <a:t>Pedro Gonzales – Small Business Development</a:t>
            </a:r>
          </a:p>
          <a:p>
            <a:pPr marL="0" indent="0">
              <a:buNone/>
            </a:pPr>
            <a:r>
              <a:rPr lang="en-US" sz="2000" dirty="0"/>
              <a:t>Tanika Chukwumerije – Contract Manager-  Procurement</a:t>
            </a:r>
          </a:p>
          <a:p>
            <a:pPr marL="0" indent="0">
              <a:buNone/>
            </a:pPr>
            <a:r>
              <a:rPr lang="en-US" sz="2000" u="sng" dirty="0"/>
              <a:t>Engineering Consultants:</a:t>
            </a:r>
          </a:p>
          <a:p>
            <a:pPr marL="0" indent="0">
              <a:buNone/>
            </a:pPr>
            <a:r>
              <a:rPr lang="en-US" sz="2000" dirty="0"/>
              <a:t>Suzanne Crawford, P.E.- Brown and Gay Engineers </a:t>
            </a:r>
          </a:p>
          <a:p>
            <a:pPr marL="0" indent="0">
              <a:buNone/>
            </a:pPr>
            <a:r>
              <a:rPr lang="en-US" sz="2000" u="sng" dirty="0"/>
              <a:t>Harris County:</a:t>
            </a:r>
          </a:p>
          <a:p>
            <a:pPr marL="0" indent="0">
              <a:buNone/>
            </a:pPr>
            <a:r>
              <a:rPr lang="en-US" sz="2000" dirty="0"/>
              <a:t>Robert Rocha – Wage Rate Monitor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0DCA9A3-DF4D-4176-9C44-5506E7597FBF}"/>
              </a:ext>
            </a:extLst>
          </p:cNvPr>
          <p:cNvSpPr txBox="1">
            <a:spLocks/>
          </p:cNvSpPr>
          <p:nvPr/>
        </p:nvSpPr>
        <p:spPr>
          <a:xfrm>
            <a:off x="939338" y="365125"/>
            <a:ext cx="6361575" cy="82232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8D46AD-6D73-45AE-854B-492C3062B476}"/>
              </a:ext>
            </a:extLst>
          </p:cNvPr>
          <p:cNvSpPr txBox="1"/>
          <p:nvPr/>
        </p:nvSpPr>
        <p:spPr>
          <a:xfrm>
            <a:off x="423236" y="180458"/>
            <a:ext cx="7458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ea typeface="+mj-ea"/>
                <a:cs typeface="+mj-cs"/>
              </a:rPr>
              <a:t>REHABILITATION OF WHARF 3, CONSTRUCTION OF ELECTRICAL  INFRASTRUCTURE  AND  LASH DOCK DEMOLITION AT  BCT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1973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id="{AE557534-7C2F-42DE-AF5C-B446D33983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2525"/>
          <a:stretch/>
        </p:blipFill>
        <p:spPr>
          <a:xfrm>
            <a:off x="502468" y="1537081"/>
            <a:ext cx="8148119" cy="44259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473FAA-1F8F-4115-8F19-7851F1C1C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193538"/>
            <a:ext cx="7886700" cy="1325563"/>
          </a:xfrm>
        </p:spPr>
        <p:txBody>
          <a:bodyPr>
            <a:normAutofit/>
          </a:bodyPr>
          <a:lstStyle/>
          <a:p>
            <a:r>
              <a:rPr lang="en-US" sz="3200" b="1" dirty="0"/>
              <a:t>PHASING – </a:t>
            </a:r>
            <a:br>
              <a:rPr lang="en-US" sz="3200" b="1" dirty="0"/>
            </a:br>
            <a:r>
              <a:rPr lang="en-US" sz="3200" b="1" dirty="0"/>
              <a:t>Wharf &amp; Elec Infrastructure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CEFDF792-F3CA-410F-88E2-7FADDFD6B2B2}"/>
              </a:ext>
            </a:extLst>
          </p:cNvPr>
          <p:cNvGrpSpPr/>
          <p:nvPr/>
        </p:nvGrpSpPr>
        <p:grpSpPr>
          <a:xfrm>
            <a:off x="6426329" y="1247119"/>
            <a:ext cx="2560950" cy="1150563"/>
            <a:chOff x="8568438" y="519825"/>
            <a:chExt cx="3414600" cy="1534084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B944797D-8508-4C3D-A666-EF86ECA9A3B7}"/>
                </a:ext>
              </a:extLst>
            </p:cNvPr>
            <p:cNvGrpSpPr/>
            <p:nvPr/>
          </p:nvGrpSpPr>
          <p:grpSpPr>
            <a:xfrm>
              <a:off x="8568438" y="519825"/>
              <a:ext cx="3414600" cy="1534084"/>
              <a:chOff x="8568438" y="519825"/>
              <a:chExt cx="3414600" cy="1534084"/>
            </a:xfrm>
          </p:grpSpPr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0C1F9427-8DE4-4183-BA1A-F645CBC57513}"/>
                  </a:ext>
                </a:extLst>
              </p:cNvPr>
              <p:cNvSpPr/>
              <p:nvPr/>
            </p:nvSpPr>
            <p:spPr>
              <a:xfrm>
                <a:off x="8568438" y="1498283"/>
                <a:ext cx="2159043" cy="555626"/>
              </a:xfrm>
              <a:custGeom>
                <a:avLst/>
                <a:gdLst>
                  <a:gd name="connsiteX0" fmla="*/ 0 w 2155562"/>
                  <a:gd name="connsiteY0" fmla="*/ 0 h 514351"/>
                  <a:gd name="connsiteX1" fmla="*/ 2155562 w 2155562"/>
                  <a:gd name="connsiteY1" fmla="*/ 0 h 514351"/>
                  <a:gd name="connsiteX2" fmla="*/ 2155562 w 2155562"/>
                  <a:gd name="connsiteY2" fmla="*/ 514351 h 514351"/>
                  <a:gd name="connsiteX3" fmla="*/ 0 w 2155562"/>
                  <a:gd name="connsiteY3" fmla="*/ 514351 h 514351"/>
                  <a:gd name="connsiteX4" fmla="*/ 0 w 2155562"/>
                  <a:gd name="connsiteY4" fmla="*/ 0 h 514351"/>
                  <a:gd name="connsiteX0" fmla="*/ 0 w 2155562"/>
                  <a:gd name="connsiteY0" fmla="*/ 0 h 514351"/>
                  <a:gd name="connsiteX1" fmla="*/ 2155562 w 2155562"/>
                  <a:gd name="connsiteY1" fmla="*/ 0 h 514351"/>
                  <a:gd name="connsiteX2" fmla="*/ 2155562 w 2155562"/>
                  <a:gd name="connsiteY2" fmla="*/ 514351 h 514351"/>
                  <a:gd name="connsiteX3" fmla="*/ 0 w 2155562"/>
                  <a:gd name="connsiteY3" fmla="*/ 514351 h 514351"/>
                  <a:gd name="connsiteX4" fmla="*/ 0 w 2155562"/>
                  <a:gd name="connsiteY4" fmla="*/ 510478 h 514351"/>
                  <a:gd name="connsiteX5" fmla="*/ 0 w 2155562"/>
                  <a:gd name="connsiteY5" fmla="*/ 0 h 514351"/>
                  <a:gd name="connsiteX0" fmla="*/ 0 w 2155562"/>
                  <a:gd name="connsiteY0" fmla="*/ 0 h 514351"/>
                  <a:gd name="connsiteX1" fmla="*/ 2155562 w 2155562"/>
                  <a:gd name="connsiteY1" fmla="*/ 0 h 514351"/>
                  <a:gd name="connsiteX2" fmla="*/ 2155562 w 2155562"/>
                  <a:gd name="connsiteY2" fmla="*/ 514351 h 514351"/>
                  <a:gd name="connsiteX3" fmla="*/ 0 w 2155562"/>
                  <a:gd name="connsiteY3" fmla="*/ 514351 h 514351"/>
                  <a:gd name="connsiteX4" fmla="*/ 3175 w 2155562"/>
                  <a:gd name="connsiteY4" fmla="*/ 396178 h 514351"/>
                  <a:gd name="connsiteX5" fmla="*/ 0 w 2155562"/>
                  <a:gd name="connsiteY5" fmla="*/ 0 h 514351"/>
                  <a:gd name="connsiteX0" fmla="*/ 160852 w 2316414"/>
                  <a:gd name="connsiteY0" fmla="*/ 0 h 530333"/>
                  <a:gd name="connsiteX1" fmla="*/ 2316414 w 2316414"/>
                  <a:gd name="connsiteY1" fmla="*/ 0 h 530333"/>
                  <a:gd name="connsiteX2" fmla="*/ 2316414 w 2316414"/>
                  <a:gd name="connsiteY2" fmla="*/ 514351 h 530333"/>
                  <a:gd name="connsiteX3" fmla="*/ 160852 w 2316414"/>
                  <a:gd name="connsiteY3" fmla="*/ 514351 h 530333"/>
                  <a:gd name="connsiteX4" fmla="*/ 157677 w 2316414"/>
                  <a:gd name="connsiteY4" fmla="*/ 523178 h 530333"/>
                  <a:gd name="connsiteX5" fmla="*/ 164027 w 2316414"/>
                  <a:gd name="connsiteY5" fmla="*/ 396178 h 530333"/>
                  <a:gd name="connsiteX6" fmla="*/ 160852 w 2316414"/>
                  <a:gd name="connsiteY6" fmla="*/ 0 h 530333"/>
                  <a:gd name="connsiteX0" fmla="*/ 160852 w 2316414"/>
                  <a:gd name="connsiteY0" fmla="*/ 0 h 530333"/>
                  <a:gd name="connsiteX1" fmla="*/ 2316414 w 2316414"/>
                  <a:gd name="connsiteY1" fmla="*/ 0 h 530333"/>
                  <a:gd name="connsiteX2" fmla="*/ 2316414 w 2316414"/>
                  <a:gd name="connsiteY2" fmla="*/ 514351 h 530333"/>
                  <a:gd name="connsiteX3" fmla="*/ 160852 w 2316414"/>
                  <a:gd name="connsiteY3" fmla="*/ 514351 h 530333"/>
                  <a:gd name="connsiteX4" fmla="*/ 157677 w 2316414"/>
                  <a:gd name="connsiteY4" fmla="*/ 523178 h 530333"/>
                  <a:gd name="connsiteX5" fmla="*/ 160852 w 2316414"/>
                  <a:gd name="connsiteY5" fmla="*/ 262828 h 530333"/>
                  <a:gd name="connsiteX6" fmla="*/ 160852 w 2316414"/>
                  <a:gd name="connsiteY6" fmla="*/ 0 h 530333"/>
                  <a:gd name="connsiteX0" fmla="*/ 160852 w 2316414"/>
                  <a:gd name="connsiteY0" fmla="*/ 0 h 530333"/>
                  <a:gd name="connsiteX1" fmla="*/ 2316414 w 2316414"/>
                  <a:gd name="connsiteY1" fmla="*/ 0 h 530333"/>
                  <a:gd name="connsiteX2" fmla="*/ 2316414 w 2316414"/>
                  <a:gd name="connsiteY2" fmla="*/ 514351 h 530333"/>
                  <a:gd name="connsiteX3" fmla="*/ 160852 w 2316414"/>
                  <a:gd name="connsiteY3" fmla="*/ 514351 h 530333"/>
                  <a:gd name="connsiteX4" fmla="*/ 157677 w 2316414"/>
                  <a:gd name="connsiteY4" fmla="*/ 523178 h 530333"/>
                  <a:gd name="connsiteX5" fmla="*/ 160852 w 2316414"/>
                  <a:gd name="connsiteY5" fmla="*/ 262828 h 530333"/>
                  <a:gd name="connsiteX6" fmla="*/ 160852 w 2316414"/>
                  <a:gd name="connsiteY6" fmla="*/ 0 h 530333"/>
                  <a:gd name="connsiteX0" fmla="*/ 55963 w 2211525"/>
                  <a:gd name="connsiteY0" fmla="*/ 0 h 514358"/>
                  <a:gd name="connsiteX1" fmla="*/ 2211525 w 2211525"/>
                  <a:gd name="connsiteY1" fmla="*/ 0 h 514358"/>
                  <a:gd name="connsiteX2" fmla="*/ 2211525 w 2211525"/>
                  <a:gd name="connsiteY2" fmla="*/ 514351 h 514358"/>
                  <a:gd name="connsiteX3" fmla="*/ 55963 w 2211525"/>
                  <a:gd name="connsiteY3" fmla="*/ 514351 h 514358"/>
                  <a:gd name="connsiteX4" fmla="*/ 1189438 w 2211525"/>
                  <a:gd name="connsiteY4" fmla="*/ 275528 h 514358"/>
                  <a:gd name="connsiteX5" fmla="*/ 55963 w 2211525"/>
                  <a:gd name="connsiteY5" fmla="*/ 262828 h 514358"/>
                  <a:gd name="connsiteX6" fmla="*/ 55963 w 2211525"/>
                  <a:gd name="connsiteY6" fmla="*/ 0 h 514358"/>
                  <a:gd name="connsiteX0" fmla="*/ 306 w 2155868"/>
                  <a:gd name="connsiteY0" fmla="*/ 0 h 514351"/>
                  <a:gd name="connsiteX1" fmla="*/ 2155868 w 2155868"/>
                  <a:gd name="connsiteY1" fmla="*/ 0 h 514351"/>
                  <a:gd name="connsiteX2" fmla="*/ 2155868 w 2155868"/>
                  <a:gd name="connsiteY2" fmla="*/ 514351 h 514351"/>
                  <a:gd name="connsiteX3" fmla="*/ 306 w 2155868"/>
                  <a:gd name="connsiteY3" fmla="*/ 514351 h 514351"/>
                  <a:gd name="connsiteX4" fmla="*/ 1133781 w 2155868"/>
                  <a:gd name="connsiteY4" fmla="*/ 275528 h 514351"/>
                  <a:gd name="connsiteX5" fmla="*/ 306 w 2155868"/>
                  <a:gd name="connsiteY5" fmla="*/ 262828 h 514351"/>
                  <a:gd name="connsiteX6" fmla="*/ 306 w 2155868"/>
                  <a:gd name="connsiteY6" fmla="*/ 0 h 514351"/>
                  <a:gd name="connsiteX0" fmla="*/ 306 w 2155868"/>
                  <a:gd name="connsiteY0" fmla="*/ 0 h 517526"/>
                  <a:gd name="connsiteX1" fmla="*/ 2155868 w 2155868"/>
                  <a:gd name="connsiteY1" fmla="*/ 0 h 517526"/>
                  <a:gd name="connsiteX2" fmla="*/ 2155868 w 2155868"/>
                  <a:gd name="connsiteY2" fmla="*/ 514351 h 517526"/>
                  <a:gd name="connsiteX3" fmla="*/ 1136956 w 2155868"/>
                  <a:gd name="connsiteY3" fmla="*/ 517526 h 517526"/>
                  <a:gd name="connsiteX4" fmla="*/ 1133781 w 2155868"/>
                  <a:gd name="connsiteY4" fmla="*/ 275528 h 517526"/>
                  <a:gd name="connsiteX5" fmla="*/ 306 w 2155868"/>
                  <a:gd name="connsiteY5" fmla="*/ 262828 h 517526"/>
                  <a:gd name="connsiteX6" fmla="*/ 306 w 2155868"/>
                  <a:gd name="connsiteY6" fmla="*/ 0 h 517526"/>
                  <a:gd name="connsiteX0" fmla="*/ 306 w 2155868"/>
                  <a:gd name="connsiteY0" fmla="*/ 0 h 542926"/>
                  <a:gd name="connsiteX1" fmla="*/ 2155868 w 2155868"/>
                  <a:gd name="connsiteY1" fmla="*/ 0 h 542926"/>
                  <a:gd name="connsiteX2" fmla="*/ 2155868 w 2155868"/>
                  <a:gd name="connsiteY2" fmla="*/ 514351 h 542926"/>
                  <a:gd name="connsiteX3" fmla="*/ 1025831 w 2155868"/>
                  <a:gd name="connsiteY3" fmla="*/ 542926 h 542926"/>
                  <a:gd name="connsiteX4" fmla="*/ 1133781 w 2155868"/>
                  <a:gd name="connsiteY4" fmla="*/ 275528 h 542926"/>
                  <a:gd name="connsiteX5" fmla="*/ 306 w 2155868"/>
                  <a:gd name="connsiteY5" fmla="*/ 262828 h 542926"/>
                  <a:gd name="connsiteX6" fmla="*/ 306 w 2155868"/>
                  <a:gd name="connsiteY6" fmla="*/ 0 h 542926"/>
                  <a:gd name="connsiteX0" fmla="*/ 306 w 2155868"/>
                  <a:gd name="connsiteY0" fmla="*/ 0 h 542926"/>
                  <a:gd name="connsiteX1" fmla="*/ 2155868 w 2155868"/>
                  <a:gd name="connsiteY1" fmla="*/ 0 h 542926"/>
                  <a:gd name="connsiteX2" fmla="*/ 2155868 w 2155868"/>
                  <a:gd name="connsiteY2" fmla="*/ 514351 h 542926"/>
                  <a:gd name="connsiteX3" fmla="*/ 1025831 w 2155868"/>
                  <a:gd name="connsiteY3" fmla="*/ 542926 h 542926"/>
                  <a:gd name="connsiteX4" fmla="*/ 1032181 w 2155868"/>
                  <a:gd name="connsiteY4" fmla="*/ 266003 h 542926"/>
                  <a:gd name="connsiteX5" fmla="*/ 306 w 2155868"/>
                  <a:gd name="connsiteY5" fmla="*/ 262828 h 542926"/>
                  <a:gd name="connsiteX6" fmla="*/ 306 w 2155868"/>
                  <a:gd name="connsiteY6" fmla="*/ 0 h 542926"/>
                  <a:gd name="connsiteX0" fmla="*/ 306 w 2155868"/>
                  <a:gd name="connsiteY0" fmla="*/ 0 h 542926"/>
                  <a:gd name="connsiteX1" fmla="*/ 2155868 w 2155868"/>
                  <a:gd name="connsiteY1" fmla="*/ 0 h 542926"/>
                  <a:gd name="connsiteX2" fmla="*/ 2155868 w 2155868"/>
                  <a:gd name="connsiteY2" fmla="*/ 514351 h 542926"/>
                  <a:gd name="connsiteX3" fmla="*/ 1025831 w 2155868"/>
                  <a:gd name="connsiteY3" fmla="*/ 542926 h 542926"/>
                  <a:gd name="connsiteX4" fmla="*/ 1016306 w 2155868"/>
                  <a:gd name="connsiteY4" fmla="*/ 262828 h 542926"/>
                  <a:gd name="connsiteX5" fmla="*/ 306 w 2155868"/>
                  <a:gd name="connsiteY5" fmla="*/ 262828 h 542926"/>
                  <a:gd name="connsiteX6" fmla="*/ 306 w 2155868"/>
                  <a:gd name="connsiteY6" fmla="*/ 0 h 542926"/>
                  <a:gd name="connsiteX0" fmla="*/ 306 w 2155868"/>
                  <a:gd name="connsiteY0" fmla="*/ 0 h 542926"/>
                  <a:gd name="connsiteX1" fmla="*/ 2155868 w 2155868"/>
                  <a:gd name="connsiteY1" fmla="*/ 0 h 542926"/>
                  <a:gd name="connsiteX2" fmla="*/ 2155868 w 2155868"/>
                  <a:gd name="connsiteY2" fmla="*/ 514351 h 542926"/>
                  <a:gd name="connsiteX3" fmla="*/ 1025831 w 2155868"/>
                  <a:gd name="connsiteY3" fmla="*/ 542926 h 542926"/>
                  <a:gd name="connsiteX4" fmla="*/ 1038531 w 2155868"/>
                  <a:gd name="connsiteY4" fmla="*/ 281878 h 542926"/>
                  <a:gd name="connsiteX5" fmla="*/ 306 w 2155868"/>
                  <a:gd name="connsiteY5" fmla="*/ 262828 h 542926"/>
                  <a:gd name="connsiteX6" fmla="*/ 306 w 2155868"/>
                  <a:gd name="connsiteY6" fmla="*/ 0 h 542926"/>
                  <a:gd name="connsiteX0" fmla="*/ 306 w 2155868"/>
                  <a:gd name="connsiteY0" fmla="*/ 0 h 542926"/>
                  <a:gd name="connsiteX1" fmla="*/ 2155868 w 2155868"/>
                  <a:gd name="connsiteY1" fmla="*/ 0 h 542926"/>
                  <a:gd name="connsiteX2" fmla="*/ 2155868 w 2155868"/>
                  <a:gd name="connsiteY2" fmla="*/ 514351 h 542926"/>
                  <a:gd name="connsiteX3" fmla="*/ 1025831 w 2155868"/>
                  <a:gd name="connsiteY3" fmla="*/ 542926 h 542926"/>
                  <a:gd name="connsiteX4" fmla="*/ 1038531 w 2155868"/>
                  <a:gd name="connsiteY4" fmla="*/ 281878 h 542926"/>
                  <a:gd name="connsiteX5" fmla="*/ 306 w 2155868"/>
                  <a:gd name="connsiteY5" fmla="*/ 262828 h 542926"/>
                  <a:gd name="connsiteX6" fmla="*/ 306 w 2155868"/>
                  <a:gd name="connsiteY6" fmla="*/ 0 h 542926"/>
                  <a:gd name="connsiteX0" fmla="*/ 306 w 2155868"/>
                  <a:gd name="connsiteY0" fmla="*/ 0 h 542926"/>
                  <a:gd name="connsiteX1" fmla="*/ 2155868 w 2155868"/>
                  <a:gd name="connsiteY1" fmla="*/ 0 h 542926"/>
                  <a:gd name="connsiteX2" fmla="*/ 2155868 w 2155868"/>
                  <a:gd name="connsiteY2" fmla="*/ 514351 h 542926"/>
                  <a:gd name="connsiteX3" fmla="*/ 1025831 w 2155868"/>
                  <a:gd name="connsiteY3" fmla="*/ 542926 h 542926"/>
                  <a:gd name="connsiteX4" fmla="*/ 1038531 w 2155868"/>
                  <a:gd name="connsiteY4" fmla="*/ 281878 h 542926"/>
                  <a:gd name="connsiteX5" fmla="*/ 306 w 2155868"/>
                  <a:gd name="connsiteY5" fmla="*/ 285053 h 542926"/>
                  <a:gd name="connsiteX6" fmla="*/ 306 w 2155868"/>
                  <a:gd name="connsiteY6" fmla="*/ 0 h 542926"/>
                  <a:gd name="connsiteX0" fmla="*/ 306 w 2155868"/>
                  <a:gd name="connsiteY0" fmla="*/ 0 h 542926"/>
                  <a:gd name="connsiteX1" fmla="*/ 2155868 w 2155868"/>
                  <a:gd name="connsiteY1" fmla="*/ 0 h 542926"/>
                  <a:gd name="connsiteX2" fmla="*/ 2155868 w 2155868"/>
                  <a:gd name="connsiteY2" fmla="*/ 514351 h 542926"/>
                  <a:gd name="connsiteX3" fmla="*/ 1025831 w 2155868"/>
                  <a:gd name="connsiteY3" fmla="*/ 542926 h 542926"/>
                  <a:gd name="connsiteX4" fmla="*/ 1025831 w 2155868"/>
                  <a:gd name="connsiteY4" fmla="*/ 297753 h 542926"/>
                  <a:gd name="connsiteX5" fmla="*/ 306 w 2155868"/>
                  <a:gd name="connsiteY5" fmla="*/ 285053 h 542926"/>
                  <a:gd name="connsiteX6" fmla="*/ 306 w 2155868"/>
                  <a:gd name="connsiteY6" fmla="*/ 0 h 542926"/>
                  <a:gd name="connsiteX0" fmla="*/ 306 w 2159043"/>
                  <a:gd name="connsiteY0" fmla="*/ 0 h 546101"/>
                  <a:gd name="connsiteX1" fmla="*/ 2155868 w 2159043"/>
                  <a:gd name="connsiteY1" fmla="*/ 0 h 546101"/>
                  <a:gd name="connsiteX2" fmla="*/ 2159043 w 2159043"/>
                  <a:gd name="connsiteY2" fmla="*/ 546101 h 546101"/>
                  <a:gd name="connsiteX3" fmla="*/ 1025831 w 2159043"/>
                  <a:gd name="connsiteY3" fmla="*/ 542926 h 546101"/>
                  <a:gd name="connsiteX4" fmla="*/ 1025831 w 2159043"/>
                  <a:gd name="connsiteY4" fmla="*/ 297753 h 546101"/>
                  <a:gd name="connsiteX5" fmla="*/ 306 w 2159043"/>
                  <a:gd name="connsiteY5" fmla="*/ 285053 h 546101"/>
                  <a:gd name="connsiteX6" fmla="*/ 306 w 2159043"/>
                  <a:gd name="connsiteY6" fmla="*/ 0 h 546101"/>
                  <a:gd name="connsiteX0" fmla="*/ 306 w 2159043"/>
                  <a:gd name="connsiteY0" fmla="*/ 0 h 546101"/>
                  <a:gd name="connsiteX1" fmla="*/ 2155868 w 2159043"/>
                  <a:gd name="connsiteY1" fmla="*/ 0 h 546101"/>
                  <a:gd name="connsiteX2" fmla="*/ 2159043 w 2159043"/>
                  <a:gd name="connsiteY2" fmla="*/ 546101 h 546101"/>
                  <a:gd name="connsiteX3" fmla="*/ 1025831 w 2159043"/>
                  <a:gd name="connsiteY3" fmla="*/ 542926 h 546101"/>
                  <a:gd name="connsiteX4" fmla="*/ 771831 w 2159043"/>
                  <a:gd name="connsiteY4" fmla="*/ 288228 h 546101"/>
                  <a:gd name="connsiteX5" fmla="*/ 306 w 2159043"/>
                  <a:gd name="connsiteY5" fmla="*/ 285053 h 546101"/>
                  <a:gd name="connsiteX6" fmla="*/ 306 w 2159043"/>
                  <a:gd name="connsiteY6" fmla="*/ 0 h 546101"/>
                  <a:gd name="connsiteX0" fmla="*/ 306 w 2159043"/>
                  <a:gd name="connsiteY0" fmla="*/ 0 h 555626"/>
                  <a:gd name="connsiteX1" fmla="*/ 2155868 w 2159043"/>
                  <a:gd name="connsiteY1" fmla="*/ 0 h 555626"/>
                  <a:gd name="connsiteX2" fmla="*/ 2159043 w 2159043"/>
                  <a:gd name="connsiteY2" fmla="*/ 546101 h 555626"/>
                  <a:gd name="connsiteX3" fmla="*/ 768656 w 2159043"/>
                  <a:gd name="connsiteY3" fmla="*/ 555626 h 555626"/>
                  <a:gd name="connsiteX4" fmla="*/ 771831 w 2159043"/>
                  <a:gd name="connsiteY4" fmla="*/ 288228 h 555626"/>
                  <a:gd name="connsiteX5" fmla="*/ 306 w 2159043"/>
                  <a:gd name="connsiteY5" fmla="*/ 285053 h 555626"/>
                  <a:gd name="connsiteX6" fmla="*/ 306 w 2159043"/>
                  <a:gd name="connsiteY6" fmla="*/ 0 h 555626"/>
                  <a:gd name="connsiteX0" fmla="*/ 306 w 2159043"/>
                  <a:gd name="connsiteY0" fmla="*/ 0 h 555626"/>
                  <a:gd name="connsiteX1" fmla="*/ 2155868 w 2159043"/>
                  <a:gd name="connsiteY1" fmla="*/ 0 h 555626"/>
                  <a:gd name="connsiteX2" fmla="*/ 2159043 w 2159043"/>
                  <a:gd name="connsiteY2" fmla="*/ 546101 h 555626"/>
                  <a:gd name="connsiteX3" fmla="*/ 768656 w 2159043"/>
                  <a:gd name="connsiteY3" fmla="*/ 555626 h 555626"/>
                  <a:gd name="connsiteX4" fmla="*/ 743256 w 2159043"/>
                  <a:gd name="connsiteY4" fmla="*/ 285053 h 555626"/>
                  <a:gd name="connsiteX5" fmla="*/ 306 w 2159043"/>
                  <a:gd name="connsiteY5" fmla="*/ 285053 h 555626"/>
                  <a:gd name="connsiteX6" fmla="*/ 306 w 2159043"/>
                  <a:gd name="connsiteY6" fmla="*/ 0 h 555626"/>
                  <a:gd name="connsiteX0" fmla="*/ 306 w 2159043"/>
                  <a:gd name="connsiteY0" fmla="*/ 0 h 555626"/>
                  <a:gd name="connsiteX1" fmla="*/ 2155868 w 2159043"/>
                  <a:gd name="connsiteY1" fmla="*/ 0 h 555626"/>
                  <a:gd name="connsiteX2" fmla="*/ 2159043 w 2159043"/>
                  <a:gd name="connsiteY2" fmla="*/ 546101 h 555626"/>
                  <a:gd name="connsiteX3" fmla="*/ 743256 w 2159043"/>
                  <a:gd name="connsiteY3" fmla="*/ 555626 h 555626"/>
                  <a:gd name="connsiteX4" fmla="*/ 743256 w 2159043"/>
                  <a:gd name="connsiteY4" fmla="*/ 285053 h 555626"/>
                  <a:gd name="connsiteX5" fmla="*/ 306 w 2159043"/>
                  <a:gd name="connsiteY5" fmla="*/ 285053 h 555626"/>
                  <a:gd name="connsiteX6" fmla="*/ 306 w 2159043"/>
                  <a:gd name="connsiteY6" fmla="*/ 0 h 555626"/>
                  <a:gd name="connsiteX0" fmla="*/ 306 w 2159043"/>
                  <a:gd name="connsiteY0" fmla="*/ 0 h 555626"/>
                  <a:gd name="connsiteX1" fmla="*/ 1242312 w 2159043"/>
                  <a:gd name="connsiteY1" fmla="*/ 0 h 555626"/>
                  <a:gd name="connsiteX2" fmla="*/ 2155868 w 2159043"/>
                  <a:gd name="connsiteY2" fmla="*/ 0 h 555626"/>
                  <a:gd name="connsiteX3" fmla="*/ 2159043 w 2159043"/>
                  <a:gd name="connsiteY3" fmla="*/ 546101 h 555626"/>
                  <a:gd name="connsiteX4" fmla="*/ 743256 w 2159043"/>
                  <a:gd name="connsiteY4" fmla="*/ 555626 h 555626"/>
                  <a:gd name="connsiteX5" fmla="*/ 743256 w 2159043"/>
                  <a:gd name="connsiteY5" fmla="*/ 285053 h 555626"/>
                  <a:gd name="connsiteX6" fmla="*/ 306 w 2159043"/>
                  <a:gd name="connsiteY6" fmla="*/ 285053 h 555626"/>
                  <a:gd name="connsiteX7" fmla="*/ 306 w 2159043"/>
                  <a:gd name="connsiteY7" fmla="*/ 0 h 55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159043" h="555626">
                    <a:moveTo>
                      <a:pt x="306" y="0"/>
                    </a:moveTo>
                    <a:lnTo>
                      <a:pt x="1242312" y="0"/>
                    </a:lnTo>
                    <a:lnTo>
                      <a:pt x="2155868" y="0"/>
                    </a:lnTo>
                    <a:cubicBezTo>
                      <a:pt x="2156926" y="182034"/>
                      <a:pt x="2157985" y="364067"/>
                      <a:pt x="2159043" y="546101"/>
                    </a:cubicBezTo>
                    <a:lnTo>
                      <a:pt x="743256" y="555626"/>
                    </a:lnTo>
                    <a:cubicBezTo>
                      <a:pt x="742242" y="449147"/>
                      <a:pt x="742727" y="304748"/>
                      <a:pt x="743256" y="285053"/>
                    </a:cubicBezTo>
                    <a:cubicBezTo>
                      <a:pt x="743785" y="265358"/>
                      <a:pt x="142652" y="283349"/>
                      <a:pt x="306" y="285053"/>
                    </a:cubicBezTo>
                    <a:cubicBezTo>
                      <a:pt x="-752" y="152994"/>
                      <a:pt x="1364" y="132059"/>
                      <a:pt x="306" y="0"/>
                    </a:cubicBezTo>
                    <a:close/>
                  </a:path>
                </a:pathLst>
              </a:custGeom>
              <a:pattFill prst="pct20">
                <a:fgClr>
                  <a:srgbClr val="FF8A15"/>
                </a:fgClr>
                <a:bgClr>
                  <a:schemeClr val="bg1"/>
                </a:bgClr>
              </a:pattFill>
              <a:ln w="38100">
                <a:solidFill>
                  <a:srgbClr val="FF8A15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350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9F083EEC-6BC7-494F-ADFB-430E86F62A80}"/>
                  </a:ext>
                </a:extLst>
              </p:cNvPr>
              <p:cNvSpPr/>
              <p:nvPr/>
            </p:nvSpPr>
            <p:spPr>
              <a:xfrm>
                <a:off x="9879470" y="519825"/>
                <a:ext cx="2103568" cy="49244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b="1" dirty="0"/>
                  <a:t>Wharf Phase 1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349DEEC-43E6-4A0A-BF3F-19F057362F59}"/>
                </a:ext>
              </a:extLst>
            </p:cNvPr>
            <p:cNvGrpSpPr/>
            <p:nvPr/>
          </p:nvGrpSpPr>
          <p:grpSpPr>
            <a:xfrm>
              <a:off x="9372607" y="776381"/>
              <a:ext cx="545570" cy="1071469"/>
              <a:chOff x="9372607" y="776381"/>
              <a:chExt cx="545570" cy="1071469"/>
            </a:xfrm>
          </p:grpSpPr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81AFBC05-D5B8-4B2E-90E4-419A1D475D00}"/>
                  </a:ext>
                </a:extLst>
              </p:cNvPr>
              <p:cNvGrpSpPr/>
              <p:nvPr/>
            </p:nvGrpSpPr>
            <p:grpSpPr>
              <a:xfrm rot="10800000" flipH="1">
                <a:off x="9372607" y="776381"/>
                <a:ext cx="545570" cy="1071469"/>
                <a:chOff x="6333988" y="80326"/>
                <a:chExt cx="385900" cy="1071469"/>
              </a:xfrm>
            </p:grpSpPr>
            <p:cxnSp>
              <p:nvCxnSpPr>
                <p:cNvPr id="44" name="Straight Arrow Connector 43">
                  <a:extLst>
                    <a:ext uri="{FF2B5EF4-FFF2-40B4-BE49-F238E27FC236}">
                      <a16:creationId xmlns:a16="http://schemas.microsoft.com/office/drawing/2014/main" id="{11F9DFD4-9A2A-4F35-9B81-A36EDFF75EF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>
                  <a:off x="6333988" y="80326"/>
                  <a:ext cx="338333" cy="1071469"/>
                </a:xfrm>
                <a:prstGeom prst="straightConnector1">
                  <a:avLst/>
                </a:prstGeom>
                <a:ln w="73025">
                  <a:solidFill>
                    <a:schemeClr val="bg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9BC969F0-9DBD-469B-80E6-29661FC001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672320" y="1151794"/>
                  <a:ext cx="47568" cy="0"/>
                </a:xfrm>
                <a:prstGeom prst="line">
                  <a:avLst/>
                </a:prstGeom>
                <a:ln w="7302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A75BFBC9-F202-43FB-8E84-B84D48CE0302}"/>
                  </a:ext>
                </a:extLst>
              </p:cNvPr>
              <p:cNvGrpSpPr/>
              <p:nvPr/>
            </p:nvGrpSpPr>
            <p:grpSpPr>
              <a:xfrm rot="10800000" flipH="1">
                <a:off x="9417713" y="857987"/>
                <a:ext cx="461753" cy="908255"/>
                <a:chOff x="6601059" y="-292195"/>
                <a:chExt cx="326614" cy="908255"/>
              </a:xfrm>
            </p:grpSpPr>
            <p:cxnSp>
              <p:nvCxnSpPr>
                <p:cNvPr id="41" name="Straight Arrow Connector 40">
                  <a:extLst>
                    <a:ext uri="{FF2B5EF4-FFF2-40B4-BE49-F238E27FC236}">
                      <a16:creationId xmlns:a16="http://schemas.microsoft.com/office/drawing/2014/main" id="{E5E2C8A7-58EB-498F-A779-1D484C9DA0E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>
                  <a:off x="6601059" y="-292195"/>
                  <a:ext cx="282455" cy="908255"/>
                </a:xfrm>
                <a:prstGeom prst="straightConnector1">
                  <a:avLst/>
                </a:prstGeom>
                <a:ln w="317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5B4BB46F-9D8D-4A58-A177-5D2A8C91F8E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880105" y="612895"/>
                  <a:ext cx="47568" cy="0"/>
                </a:xfrm>
                <a:prstGeom prst="line">
                  <a:avLst/>
                </a:prstGeom>
                <a:ln w="317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6586F65A-91EE-4BBA-9ED2-244147C452CD}"/>
              </a:ext>
            </a:extLst>
          </p:cNvPr>
          <p:cNvGrpSpPr/>
          <p:nvPr/>
        </p:nvGrpSpPr>
        <p:grpSpPr>
          <a:xfrm>
            <a:off x="3950493" y="2269856"/>
            <a:ext cx="3366240" cy="1493114"/>
            <a:chOff x="5267325" y="1883474"/>
            <a:chExt cx="4488320" cy="1990819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A44089D-220D-4FB8-9844-849BF5E59AF7}"/>
                </a:ext>
              </a:extLst>
            </p:cNvPr>
            <p:cNvGrpSpPr/>
            <p:nvPr/>
          </p:nvGrpSpPr>
          <p:grpSpPr>
            <a:xfrm>
              <a:off x="9243588" y="1883474"/>
              <a:ext cx="512057" cy="1990819"/>
              <a:chOff x="9243588" y="1883474"/>
              <a:chExt cx="512057" cy="1990819"/>
            </a:xfrm>
          </p:grpSpPr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57B0A61A-5D37-4C89-BD1E-619BF29D0353}"/>
                  </a:ext>
                </a:extLst>
              </p:cNvPr>
              <p:cNvSpPr/>
              <p:nvPr/>
            </p:nvSpPr>
            <p:spPr>
              <a:xfrm>
                <a:off x="9243588" y="2012950"/>
                <a:ext cx="430627" cy="1794668"/>
              </a:xfrm>
              <a:custGeom>
                <a:avLst/>
                <a:gdLst>
                  <a:gd name="connsiteX0" fmla="*/ 0 w 178594"/>
                  <a:gd name="connsiteY0" fmla="*/ 1164431 h 1164431"/>
                  <a:gd name="connsiteX1" fmla="*/ 171450 w 178594"/>
                  <a:gd name="connsiteY1" fmla="*/ 1157288 h 1164431"/>
                  <a:gd name="connsiteX2" fmla="*/ 178594 w 178594"/>
                  <a:gd name="connsiteY2" fmla="*/ 0 h 1164431"/>
                  <a:gd name="connsiteX0" fmla="*/ 0 w 178594"/>
                  <a:gd name="connsiteY0" fmla="*/ 1164431 h 1164431"/>
                  <a:gd name="connsiteX1" fmla="*/ 171450 w 178594"/>
                  <a:gd name="connsiteY1" fmla="*/ 1109663 h 1164431"/>
                  <a:gd name="connsiteX2" fmla="*/ 178594 w 178594"/>
                  <a:gd name="connsiteY2" fmla="*/ 0 h 1164431"/>
                  <a:gd name="connsiteX0" fmla="*/ 0 w 191294"/>
                  <a:gd name="connsiteY0" fmla="*/ 1119981 h 1119981"/>
                  <a:gd name="connsiteX1" fmla="*/ 184150 w 191294"/>
                  <a:gd name="connsiteY1" fmla="*/ 1109663 h 1119981"/>
                  <a:gd name="connsiteX2" fmla="*/ 191294 w 191294"/>
                  <a:gd name="connsiteY2" fmla="*/ 0 h 1119981"/>
                  <a:gd name="connsiteX0" fmla="*/ 0 w 191294"/>
                  <a:gd name="connsiteY0" fmla="*/ 1113631 h 1113631"/>
                  <a:gd name="connsiteX1" fmla="*/ 184150 w 191294"/>
                  <a:gd name="connsiteY1" fmla="*/ 1109663 h 1113631"/>
                  <a:gd name="connsiteX2" fmla="*/ 191294 w 191294"/>
                  <a:gd name="connsiteY2" fmla="*/ 0 h 1113631"/>
                  <a:gd name="connsiteX0" fmla="*/ 0 w 197602"/>
                  <a:gd name="connsiteY0" fmla="*/ 1113631 h 1113631"/>
                  <a:gd name="connsiteX1" fmla="*/ 197255 w 197602"/>
                  <a:gd name="connsiteY1" fmla="*/ 1111640 h 1113631"/>
                  <a:gd name="connsiteX2" fmla="*/ 191294 w 197602"/>
                  <a:gd name="connsiteY2" fmla="*/ 0 h 1113631"/>
                  <a:gd name="connsiteX0" fmla="*/ 0 w 197490"/>
                  <a:gd name="connsiteY0" fmla="*/ 1117585 h 1117585"/>
                  <a:gd name="connsiteX1" fmla="*/ 197255 w 197490"/>
                  <a:gd name="connsiteY1" fmla="*/ 1115594 h 1117585"/>
                  <a:gd name="connsiteX2" fmla="*/ 185469 w 197490"/>
                  <a:gd name="connsiteY2" fmla="*/ 0 h 1117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7490" h="1117585">
                    <a:moveTo>
                      <a:pt x="0" y="1117585"/>
                    </a:moveTo>
                    <a:cubicBezTo>
                      <a:pt x="61383" y="1116262"/>
                      <a:pt x="135872" y="1116917"/>
                      <a:pt x="197255" y="1115594"/>
                    </a:cubicBezTo>
                    <a:cubicBezTo>
                      <a:pt x="199636" y="729831"/>
                      <a:pt x="183088" y="385763"/>
                      <a:pt x="185469" y="0"/>
                    </a:cubicBezTo>
                  </a:path>
                </a:pathLst>
              </a:custGeom>
              <a:noFill/>
              <a:ln w="38100">
                <a:solidFill>
                  <a:srgbClr val="FF8A15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350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2DA14E33-4A86-40B9-8680-A910FA30F553}"/>
                  </a:ext>
                </a:extLst>
              </p:cNvPr>
              <p:cNvSpPr/>
              <p:nvPr/>
            </p:nvSpPr>
            <p:spPr>
              <a:xfrm>
                <a:off x="9604527" y="2877645"/>
                <a:ext cx="133939" cy="133350"/>
              </a:xfrm>
              <a:prstGeom prst="rect">
                <a:avLst/>
              </a:prstGeom>
              <a:pattFill prst="dkDnDiag">
                <a:fgClr>
                  <a:srgbClr val="FF8A15"/>
                </a:fgClr>
                <a:bgClr>
                  <a:schemeClr val="bg1"/>
                </a:bgClr>
              </a:pattFill>
              <a:ln w="38100">
                <a:solidFill>
                  <a:srgbClr val="FF8A15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350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0FAB3CE7-CD55-4E7B-9388-06820DED9A6F}"/>
                  </a:ext>
                </a:extLst>
              </p:cNvPr>
              <p:cNvSpPr/>
              <p:nvPr/>
            </p:nvSpPr>
            <p:spPr>
              <a:xfrm>
                <a:off x="9621706" y="3740943"/>
                <a:ext cx="133939" cy="133350"/>
              </a:xfrm>
              <a:prstGeom prst="rect">
                <a:avLst/>
              </a:prstGeom>
              <a:pattFill prst="dkDnDiag">
                <a:fgClr>
                  <a:srgbClr val="FF8A15"/>
                </a:fgClr>
                <a:bgClr>
                  <a:schemeClr val="bg1"/>
                </a:bgClr>
              </a:pattFill>
              <a:ln w="38100">
                <a:solidFill>
                  <a:srgbClr val="FF8A15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350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755378EA-4783-4E1B-B0F7-A9DFBF42E145}"/>
                  </a:ext>
                </a:extLst>
              </p:cNvPr>
              <p:cNvSpPr/>
              <p:nvPr/>
            </p:nvSpPr>
            <p:spPr>
              <a:xfrm>
                <a:off x="9580991" y="1883474"/>
                <a:ext cx="133939" cy="133350"/>
              </a:xfrm>
              <a:prstGeom prst="rect">
                <a:avLst/>
              </a:prstGeom>
              <a:pattFill prst="dkDnDiag">
                <a:fgClr>
                  <a:srgbClr val="FF8A15"/>
                </a:fgClr>
                <a:bgClr>
                  <a:schemeClr val="bg1"/>
                </a:bgClr>
              </a:pattFill>
              <a:ln w="38100">
                <a:solidFill>
                  <a:srgbClr val="FF8A15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6687F74F-FACB-43C1-823B-D792491E4FA8}"/>
                </a:ext>
              </a:extLst>
            </p:cNvPr>
            <p:cNvSpPr/>
            <p:nvPr/>
          </p:nvSpPr>
          <p:spPr>
            <a:xfrm>
              <a:off x="5267325" y="2509505"/>
              <a:ext cx="3221481" cy="8617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b="1" dirty="0"/>
                <a:t>Electrical Infrastructure</a:t>
              </a:r>
            </a:p>
            <a:p>
              <a:r>
                <a:rPr lang="en-US" b="1" dirty="0"/>
                <a:t> Phase 1</a:t>
              </a: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D589DF3-08E6-41DF-8612-488AA41ABA80}"/>
                </a:ext>
              </a:extLst>
            </p:cNvPr>
            <p:cNvGrpSpPr/>
            <p:nvPr/>
          </p:nvGrpSpPr>
          <p:grpSpPr>
            <a:xfrm>
              <a:off x="8209265" y="2280909"/>
              <a:ext cx="1390195" cy="1479487"/>
              <a:chOff x="8132902" y="2191018"/>
              <a:chExt cx="1390195" cy="1479487"/>
            </a:xfrm>
          </p:grpSpPr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5DD58BE0-131C-4867-9A4E-25D3B37699D0}"/>
                  </a:ext>
                </a:extLst>
              </p:cNvPr>
              <p:cNvGrpSpPr/>
              <p:nvPr/>
            </p:nvGrpSpPr>
            <p:grpSpPr>
              <a:xfrm>
                <a:off x="8132902" y="2191018"/>
                <a:ext cx="1390195" cy="1479487"/>
                <a:chOff x="8125071" y="2181225"/>
                <a:chExt cx="1390195" cy="1479487"/>
              </a:xfrm>
            </p:grpSpPr>
            <p:grpSp>
              <p:nvGrpSpPr>
                <p:cNvPr id="52" name="Group 51">
                  <a:extLst>
                    <a:ext uri="{FF2B5EF4-FFF2-40B4-BE49-F238E27FC236}">
                      <a16:creationId xmlns:a16="http://schemas.microsoft.com/office/drawing/2014/main" id="{2CC74D7C-9AD7-4A5C-AAE4-E08734625FE2}"/>
                    </a:ext>
                  </a:extLst>
                </p:cNvPr>
                <p:cNvGrpSpPr/>
                <p:nvPr/>
              </p:nvGrpSpPr>
              <p:grpSpPr>
                <a:xfrm flipH="1">
                  <a:off x="8125071" y="2181225"/>
                  <a:ext cx="1390195" cy="749539"/>
                  <a:chOff x="5736556" y="402257"/>
                  <a:chExt cx="983332" cy="749539"/>
                </a:xfrm>
              </p:grpSpPr>
              <p:cxnSp>
                <p:nvCxnSpPr>
                  <p:cNvPr id="54" name="Straight Arrow Connector 53">
                    <a:extLst>
                      <a:ext uri="{FF2B5EF4-FFF2-40B4-BE49-F238E27FC236}">
                        <a16:creationId xmlns:a16="http://schemas.microsoft.com/office/drawing/2014/main" id="{AECCF55F-7313-4EDC-8F90-5281C59B9C5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5736556" y="402257"/>
                    <a:ext cx="935764" cy="749539"/>
                  </a:xfrm>
                  <a:prstGeom prst="straightConnector1">
                    <a:avLst/>
                  </a:prstGeom>
                  <a:ln w="76200">
                    <a:solidFill>
                      <a:schemeClr val="bg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" name="Straight Connector 54">
                    <a:extLst>
                      <a:ext uri="{FF2B5EF4-FFF2-40B4-BE49-F238E27FC236}">
                        <a16:creationId xmlns:a16="http://schemas.microsoft.com/office/drawing/2014/main" id="{20BAFFDB-16EA-40C7-8B4A-C6572F2CCD7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6672320" y="1151794"/>
                    <a:ext cx="47568" cy="0"/>
                  </a:xfrm>
                  <a:prstGeom prst="line">
                    <a:avLst/>
                  </a:prstGeom>
                  <a:ln w="762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53" name="Straight Arrow Connector 52">
                  <a:extLst>
                    <a:ext uri="{FF2B5EF4-FFF2-40B4-BE49-F238E27FC236}">
                      <a16:creationId xmlns:a16="http://schemas.microsoft.com/office/drawing/2014/main" id="{605451AC-A582-4612-AEFA-509D7CF1C0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187834" y="2944320"/>
                  <a:ext cx="1271067" cy="716392"/>
                </a:xfrm>
                <a:prstGeom prst="straightConnector1">
                  <a:avLst/>
                </a:prstGeom>
                <a:ln w="76200">
                  <a:solidFill>
                    <a:schemeClr val="bg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9195C2DD-AFD9-4E60-A78A-726B41362963}"/>
                  </a:ext>
                </a:extLst>
              </p:cNvPr>
              <p:cNvGrpSpPr/>
              <p:nvPr/>
            </p:nvGrpSpPr>
            <p:grpSpPr>
              <a:xfrm>
                <a:off x="8135785" y="2248615"/>
                <a:ext cx="1303116" cy="1372434"/>
                <a:chOff x="7931722" y="977957"/>
                <a:chExt cx="1425248" cy="1430710"/>
              </a:xfrm>
            </p:grpSpPr>
            <p:grpSp>
              <p:nvGrpSpPr>
                <p:cNvPr id="47" name="Group 46">
                  <a:extLst>
                    <a:ext uri="{FF2B5EF4-FFF2-40B4-BE49-F238E27FC236}">
                      <a16:creationId xmlns:a16="http://schemas.microsoft.com/office/drawing/2014/main" id="{3CF02EF9-0E8B-44C8-AC91-7016AA72A25B}"/>
                    </a:ext>
                  </a:extLst>
                </p:cNvPr>
                <p:cNvGrpSpPr/>
                <p:nvPr/>
              </p:nvGrpSpPr>
              <p:grpSpPr>
                <a:xfrm flipH="1">
                  <a:off x="7931722" y="977957"/>
                  <a:ext cx="1425248" cy="723113"/>
                  <a:chOff x="5848529" y="-801011"/>
                  <a:chExt cx="1008127" cy="723113"/>
                </a:xfrm>
              </p:grpSpPr>
              <p:cxnSp>
                <p:nvCxnSpPr>
                  <p:cNvPr id="48" name="Straight Arrow Connector 47">
                    <a:extLst>
                      <a:ext uri="{FF2B5EF4-FFF2-40B4-BE49-F238E27FC236}">
                        <a16:creationId xmlns:a16="http://schemas.microsoft.com/office/drawing/2014/main" id="{5739FB37-C0BA-4A6C-B9F7-AC981C024F4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5848529" y="-801011"/>
                    <a:ext cx="978263" cy="714254"/>
                  </a:xfrm>
                  <a:prstGeom prst="straightConnector1">
                    <a:avLst/>
                  </a:prstGeom>
                  <a:ln w="3175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" name="Straight Connector 48">
                    <a:extLst>
                      <a:ext uri="{FF2B5EF4-FFF2-40B4-BE49-F238E27FC236}">
                        <a16:creationId xmlns:a16="http://schemas.microsoft.com/office/drawing/2014/main" id="{55484B96-05EE-4A81-B121-5606F9C76BE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6809088" y="-77898"/>
                    <a:ext cx="47568" cy="0"/>
                  </a:xfrm>
                  <a:prstGeom prst="line">
                    <a:avLst/>
                  </a:prstGeom>
                  <a:ln w="317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50" name="Straight Arrow Connector 49">
                  <a:extLst>
                    <a:ext uri="{FF2B5EF4-FFF2-40B4-BE49-F238E27FC236}">
                      <a16:creationId xmlns:a16="http://schemas.microsoft.com/office/drawing/2014/main" id="{61B2E195-FA9A-4502-BFEB-1D330FB32E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973939" y="1706033"/>
                  <a:ext cx="1327005" cy="702634"/>
                </a:xfrm>
                <a:prstGeom prst="straightConnector1">
                  <a:avLst/>
                </a:prstGeom>
                <a:ln w="317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56" name="Rectangle 55">
            <a:extLst>
              <a:ext uri="{FF2B5EF4-FFF2-40B4-BE49-F238E27FC236}">
                <a16:creationId xmlns:a16="http://schemas.microsoft.com/office/drawing/2014/main" id="{59BBEBC4-9CB5-4D6D-88D6-2DE1303D8260}"/>
              </a:ext>
            </a:extLst>
          </p:cNvPr>
          <p:cNvSpPr/>
          <p:nvPr/>
        </p:nvSpPr>
        <p:spPr>
          <a:xfrm>
            <a:off x="4165967" y="1554518"/>
            <a:ext cx="251470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b="1" dirty="0"/>
              <a:t>Concurrent  Phase 1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E2A0D12-E2B4-4EA2-B3B3-C080D62E4749}"/>
              </a:ext>
            </a:extLst>
          </p:cNvPr>
          <p:cNvSpPr/>
          <p:nvPr/>
        </p:nvSpPr>
        <p:spPr>
          <a:xfrm>
            <a:off x="6426328" y="2206879"/>
            <a:ext cx="552473" cy="200846"/>
          </a:xfrm>
          <a:prstGeom prst="rect">
            <a:avLst/>
          </a:prstGeom>
          <a:pattFill prst="pct20">
            <a:fgClr>
              <a:srgbClr val="FF8A15"/>
            </a:fgClr>
            <a:bgClr>
              <a:schemeClr val="bg1"/>
            </a:bgClr>
          </a:pattFill>
          <a:ln w="38100">
            <a:solidFill>
              <a:srgbClr val="FF8A1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05EA13BB-A899-4045-8C0B-F2C78D622318}"/>
              </a:ext>
            </a:extLst>
          </p:cNvPr>
          <p:cNvSpPr/>
          <p:nvPr/>
        </p:nvSpPr>
        <p:spPr>
          <a:xfrm>
            <a:off x="4744570" y="2112272"/>
            <a:ext cx="1577676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/>
              <a:t>Wharf Phase 2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0F455A3-47F4-4FE5-8DD4-A1329A875A75}"/>
              </a:ext>
            </a:extLst>
          </p:cNvPr>
          <p:cNvGrpSpPr/>
          <p:nvPr/>
        </p:nvGrpSpPr>
        <p:grpSpPr>
          <a:xfrm>
            <a:off x="694598" y="2746595"/>
            <a:ext cx="6689243" cy="2945188"/>
            <a:chOff x="926129" y="2519127"/>
            <a:chExt cx="8918992" cy="3926919"/>
          </a:xfrm>
          <a:noFill/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C4D2303-3A52-4769-A682-D6973DCDB2AC}"/>
                </a:ext>
              </a:extLst>
            </p:cNvPr>
            <p:cNvSpPr/>
            <p:nvPr/>
          </p:nvSpPr>
          <p:spPr>
            <a:xfrm>
              <a:off x="5113440" y="3807620"/>
              <a:ext cx="153884" cy="461342"/>
            </a:xfrm>
            <a:custGeom>
              <a:avLst/>
              <a:gdLst>
                <a:gd name="connsiteX0" fmla="*/ 73819 w 73819"/>
                <a:gd name="connsiteY0" fmla="*/ 4762 h 242887"/>
                <a:gd name="connsiteX1" fmla="*/ 0 w 73819"/>
                <a:gd name="connsiteY1" fmla="*/ 0 h 242887"/>
                <a:gd name="connsiteX2" fmla="*/ 2381 w 73819"/>
                <a:gd name="connsiteY2" fmla="*/ 242887 h 242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819" h="242887">
                  <a:moveTo>
                    <a:pt x="73819" y="4762"/>
                  </a:moveTo>
                  <a:lnTo>
                    <a:pt x="0" y="0"/>
                  </a:lnTo>
                  <a:cubicBezTo>
                    <a:pt x="794" y="80962"/>
                    <a:pt x="1587" y="161925"/>
                    <a:pt x="2381" y="242887"/>
                  </a:cubicBezTo>
                </a:path>
              </a:pathLst>
            </a:custGeom>
            <a:grpFill/>
            <a:ln w="635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8F7920B-ECDE-42C7-B07D-F4E5B0850AF3}"/>
                </a:ext>
              </a:extLst>
            </p:cNvPr>
            <p:cNvSpPr/>
            <p:nvPr/>
          </p:nvSpPr>
          <p:spPr>
            <a:xfrm>
              <a:off x="4357687" y="5619752"/>
              <a:ext cx="340517" cy="826294"/>
            </a:xfrm>
            <a:custGeom>
              <a:avLst/>
              <a:gdLst>
                <a:gd name="connsiteX0" fmla="*/ 50007 w 161925"/>
                <a:gd name="connsiteY0" fmla="*/ 4763 h 511969"/>
                <a:gd name="connsiteX1" fmla="*/ 0 w 161925"/>
                <a:gd name="connsiteY1" fmla="*/ 0 h 511969"/>
                <a:gd name="connsiteX2" fmla="*/ 2382 w 161925"/>
                <a:gd name="connsiteY2" fmla="*/ 257175 h 511969"/>
                <a:gd name="connsiteX3" fmla="*/ 161925 w 161925"/>
                <a:gd name="connsiteY3" fmla="*/ 511969 h 511969"/>
                <a:gd name="connsiteX0" fmla="*/ 50007 w 177800"/>
                <a:gd name="connsiteY0" fmla="*/ 4763 h 562769"/>
                <a:gd name="connsiteX1" fmla="*/ 0 w 177800"/>
                <a:gd name="connsiteY1" fmla="*/ 0 h 562769"/>
                <a:gd name="connsiteX2" fmla="*/ 2382 w 177800"/>
                <a:gd name="connsiteY2" fmla="*/ 257175 h 562769"/>
                <a:gd name="connsiteX3" fmla="*/ 177800 w 177800"/>
                <a:gd name="connsiteY3" fmla="*/ 562769 h 562769"/>
                <a:gd name="connsiteX0" fmla="*/ 50007 w 200025"/>
                <a:gd name="connsiteY0" fmla="*/ 4763 h 553244"/>
                <a:gd name="connsiteX1" fmla="*/ 0 w 200025"/>
                <a:gd name="connsiteY1" fmla="*/ 0 h 553244"/>
                <a:gd name="connsiteX2" fmla="*/ 2382 w 200025"/>
                <a:gd name="connsiteY2" fmla="*/ 257175 h 553244"/>
                <a:gd name="connsiteX3" fmla="*/ 200025 w 200025"/>
                <a:gd name="connsiteY3" fmla="*/ 553244 h 553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025" h="553244">
                  <a:moveTo>
                    <a:pt x="50007" y="4763"/>
                  </a:moveTo>
                  <a:lnTo>
                    <a:pt x="0" y="0"/>
                  </a:lnTo>
                  <a:lnTo>
                    <a:pt x="2382" y="257175"/>
                  </a:lnTo>
                  <a:lnTo>
                    <a:pt x="200025" y="553244"/>
                  </a:lnTo>
                </a:path>
              </a:pathLst>
            </a:custGeom>
            <a:grpFill/>
            <a:ln w="635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77208B1-1028-43DF-8B67-52B7B74BEA8F}"/>
                </a:ext>
              </a:extLst>
            </p:cNvPr>
            <p:cNvSpPr/>
            <p:nvPr/>
          </p:nvSpPr>
          <p:spPr>
            <a:xfrm>
              <a:off x="926129" y="2519127"/>
              <a:ext cx="4210434" cy="1755530"/>
            </a:xfrm>
            <a:custGeom>
              <a:avLst/>
              <a:gdLst>
                <a:gd name="connsiteX0" fmla="*/ 0 w 2595562"/>
                <a:gd name="connsiteY0" fmla="*/ 0 h 1138238"/>
                <a:gd name="connsiteX1" fmla="*/ 7144 w 2595562"/>
                <a:gd name="connsiteY1" fmla="*/ 90488 h 1138238"/>
                <a:gd name="connsiteX2" fmla="*/ 709612 w 2595562"/>
                <a:gd name="connsiteY2" fmla="*/ 1131094 h 1138238"/>
                <a:gd name="connsiteX3" fmla="*/ 2595562 w 2595562"/>
                <a:gd name="connsiteY3" fmla="*/ 1138238 h 1138238"/>
                <a:gd name="connsiteX0" fmla="*/ 0 w 2595562"/>
                <a:gd name="connsiteY0" fmla="*/ 0 h 1138238"/>
                <a:gd name="connsiteX1" fmla="*/ 7144 w 2595562"/>
                <a:gd name="connsiteY1" fmla="*/ 90488 h 1138238"/>
                <a:gd name="connsiteX2" fmla="*/ 731044 w 2595562"/>
                <a:gd name="connsiteY2" fmla="*/ 1116807 h 1138238"/>
                <a:gd name="connsiteX3" fmla="*/ 2595562 w 2595562"/>
                <a:gd name="connsiteY3" fmla="*/ 1138238 h 1138238"/>
                <a:gd name="connsiteX0" fmla="*/ 0 w 2595562"/>
                <a:gd name="connsiteY0" fmla="*/ 0 h 1158720"/>
                <a:gd name="connsiteX1" fmla="*/ 7144 w 2595562"/>
                <a:gd name="connsiteY1" fmla="*/ 90488 h 1158720"/>
                <a:gd name="connsiteX2" fmla="*/ 725119 w 2595562"/>
                <a:gd name="connsiteY2" fmla="*/ 1158720 h 1158720"/>
                <a:gd name="connsiteX3" fmla="*/ 2595562 w 2595562"/>
                <a:gd name="connsiteY3" fmla="*/ 1138238 h 1158720"/>
                <a:gd name="connsiteX0" fmla="*/ 0 w 2619264"/>
                <a:gd name="connsiteY0" fmla="*/ 0 h 1158720"/>
                <a:gd name="connsiteX1" fmla="*/ 7144 w 2619264"/>
                <a:gd name="connsiteY1" fmla="*/ 90488 h 1158720"/>
                <a:gd name="connsiteX2" fmla="*/ 725119 w 2619264"/>
                <a:gd name="connsiteY2" fmla="*/ 1158720 h 1158720"/>
                <a:gd name="connsiteX3" fmla="*/ 2619264 w 2619264"/>
                <a:gd name="connsiteY3" fmla="*/ 1148716 h 1158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19264" h="1158720">
                  <a:moveTo>
                    <a:pt x="0" y="0"/>
                  </a:moveTo>
                  <a:lnTo>
                    <a:pt x="7144" y="90488"/>
                  </a:lnTo>
                  <a:lnTo>
                    <a:pt x="725119" y="1158720"/>
                  </a:lnTo>
                  <a:lnTo>
                    <a:pt x="2619264" y="1148716"/>
                  </a:lnTo>
                </a:path>
              </a:pathLst>
            </a:custGeom>
            <a:grpFill/>
            <a:ln w="539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84EA701E-0610-4D97-AEAE-63D851FFEEB8}"/>
                </a:ext>
              </a:extLst>
            </p:cNvPr>
            <p:cNvSpPr/>
            <p:nvPr/>
          </p:nvSpPr>
          <p:spPr>
            <a:xfrm>
              <a:off x="4455899" y="4244977"/>
              <a:ext cx="186528" cy="1146087"/>
            </a:xfrm>
            <a:custGeom>
              <a:avLst/>
              <a:gdLst>
                <a:gd name="connsiteX0" fmla="*/ 0 w 114300"/>
                <a:gd name="connsiteY0" fmla="*/ 0 h 800100"/>
                <a:gd name="connsiteX1" fmla="*/ 6350 w 114300"/>
                <a:gd name="connsiteY1" fmla="*/ 781050 h 800100"/>
                <a:gd name="connsiteX2" fmla="*/ 114300 w 114300"/>
                <a:gd name="connsiteY2" fmla="*/ 800100 h 800100"/>
                <a:gd name="connsiteX0" fmla="*/ 0 w 88106"/>
                <a:gd name="connsiteY0" fmla="*/ 0 h 781050"/>
                <a:gd name="connsiteX1" fmla="*/ 6350 w 88106"/>
                <a:gd name="connsiteY1" fmla="*/ 781050 h 781050"/>
                <a:gd name="connsiteX2" fmla="*/ 88106 w 88106"/>
                <a:gd name="connsiteY2" fmla="*/ 776288 h 781050"/>
                <a:gd name="connsiteX0" fmla="*/ 0 w 88106"/>
                <a:gd name="connsiteY0" fmla="*/ 0 h 782327"/>
                <a:gd name="connsiteX1" fmla="*/ 6350 w 88106"/>
                <a:gd name="connsiteY1" fmla="*/ 781050 h 782327"/>
                <a:gd name="connsiteX2" fmla="*/ 88106 w 88106"/>
                <a:gd name="connsiteY2" fmla="*/ 776288 h 782327"/>
                <a:gd name="connsiteX0" fmla="*/ 0 w 63261"/>
                <a:gd name="connsiteY0" fmla="*/ 0 h 785188"/>
                <a:gd name="connsiteX1" fmla="*/ 6350 w 63261"/>
                <a:gd name="connsiteY1" fmla="*/ 781050 h 785188"/>
                <a:gd name="connsiteX2" fmla="*/ 63261 w 63261"/>
                <a:gd name="connsiteY2" fmla="*/ 780440 h 785188"/>
                <a:gd name="connsiteX0" fmla="*/ 0 w 63261"/>
                <a:gd name="connsiteY0" fmla="*/ 0 h 781050"/>
                <a:gd name="connsiteX1" fmla="*/ 6350 w 63261"/>
                <a:gd name="connsiteY1" fmla="*/ 781050 h 781050"/>
                <a:gd name="connsiteX2" fmla="*/ 63261 w 63261"/>
                <a:gd name="connsiteY2" fmla="*/ 780440 h 781050"/>
                <a:gd name="connsiteX0" fmla="*/ 0 w 63261"/>
                <a:gd name="connsiteY0" fmla="*/ 0 h 781511"/>
                <a:gd name="connsiteX1" fmla="*/ 6350 w 63261"/>
                <a:gd name="connsiteY1" fmla="*/ 781050 h 781511"/>
                <a:gd name="connsiteX2" fmla="*/ 63261 w 63261"/>
                <a:gd name="connsiteY2" fmla="*/ 780440 h 781511"/>
                <a:gd name="connsiteX0" fmla="*/ 0 w 54059"/>
                <a:gd name="connsiteY0" fmla="*/ 0 h 781511"/>
                <a:gd name="connsiteX1" fmla="*/ 6350 w 54059"/>
                <a:gd name="connsiteY1" fmla="*/ 781050 h 781511"/>
                <a:gd name="connsiteX2" fmla="*/ 54059 w 54059"/>
                <a:gd name="connsiteY2" fmla="*/ 780440 h 781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4059" h="781511">
                  <a:moveTo>
                    <a:pt x="0" y="0"/>
                  </a:moveTo>
                  <a:cubicBezTo>
                    <a:pt x="2117" y="260350"/>
                    <a:pt x="4233" y="520700"/>
                    <a:pt x="6350" y="781050"/>
                  </a:cubicBezTo>
                  <a:cubicBezTo>
                    <a:pt x="33602" y="779463"/>
                    <a:pt x="35412" y="783248"/>
                    <a:pt x="54059" y="780440"/>
                  </a:cubicBezTo>
                </a:path>
              </a:pathLst>
            </a:custGeom>
            <a:grpFill/>
            <a:ln w="635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3BFF0BE5-DF4B-4C7A-A657-5D9E68B3DF6D}"/>
                </a:ext>
              </a:extLst>
            </p:cNvPr>
            <p:cNvSpPr/>
            <p:nvPr/>
          </p:nvSpPr>
          <p:spPr>
            <a:xfrm>
              <a:off x="5064310" y="4761360"/>
              <a:ext cx="4780811" cy="12311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b="1" dirty="0"/>
                <a:t>Electrical Infrastructure -  Phase 2</a:t>
              </a:r>
            </a:p>
            <a:p>
              <a:r>
                <a:rPr lang="en-US" b="1" dirty="0"/>
                <a:t>Commence After Backlands Phase 1 </a:t>
              </a:r>
            </a:p>
            <a:p>
              <a:r>
                <a:rPr lang="en-US" b="1" dirty="0"/>
                <a:t>Infrastructure is Complete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6FFB9C21-B5EF-4AC9-BC88-826890CEAC30}"/>
              </a:ext>
            </a:extLst>
          </p:cNvPr>
          <p:cNvSpPr/>
          <p:nvPr/>
        </p:nvSpPr>
        <p:spPr>
          <a:xfrm>
            <a:off x="3330603" y="4948803"/>
            <a:ext cx="193052" cy="12326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4B980154-68A3-443E-839E-4C769B6602BF}"/>
              </a:ext>
            </a:extLst>
          </p:cNvPr>
          <p:cNvSpPr/>
          <p:nvPr/>
        </p:nvSpPr>
        <p:spPr>
          <a:xfrm>
            <a:off x="2455345" y="4878393"/>
            <a:ext cx="722422" cy="253916"/>
          </a:xfrm>
          <a:prstGeom prst="rect">
            <a:avLst/>
          </a:prstGeom>
          <a:solidFill>
            <a:srgbClr val="ABAE9E"/>
          </a:solidFill>
        </p:spPr>
        <p:txBody>
          <a:bodyPr wrap="square">
            <a:spAutoFit/>
          </a:bodyPr>
          <a:lstStyle/>
          <a:p>
            <a:r>
              <a:rPr lang="en-US" sz="1050" b="1" dirty="0"/>
              <a:t>C6 Admin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4641ED8-6891-4AED-8D76-EB6B7C4F8440}"/>
              </a:ext>
            </a:extLst>
          </p:cNvPr>
          <p:cNvSpPr/>
          <p:nvPr/>
        </p:nvSpPr>
        <p:spPr>
          <a:xfrm>
            <a:off x="2865994" y="3353037"/>
            <a:ext cx="475931" cy="253916"/>
          </a:xfrm>
          <a:prstGeom prst="rect">
            <a:avLst/>
          </a:prstGeom>
          <a:solidFill>
            <a:srgbClr val="ABAE9E"/>
          </a:solidFill>
        </p:spPr>
        <p:txBody>
          <a:bodyPr wrap="square">
            <a:spAutoFit/>
          </a:bodyPr>
          <a:lstStyle/>
          <a:p>
            <a:r>
              <a:rPr lang="en-US" sz="1050" b="1" dirty="0"/>
              <a:t>C6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DD099858-B8E8-42AE-8AD9-96DB60E1BCDE}"/>
              </a:ext>
            </a:extLst>
          </p:cNvPr>
          <p:cNvSpPr/>
          <p:nvPr/>
        </p:nvSpPr>
        <p:spPr>
          <a:xfrm>
            <a:off x="1672754" y="3387700"/>
            <a:ext cx="429832" cy="253916"/>
          </a:xfrm>
          <a:prstGeom prst="rect">
            <a:avLst/>
          </a:prstGeom>
          <a:solidFill>
            <a:srgbClr val="ABAE9E"/>
          </a:solidFill>
        </p:spPr>
        <p:txBody>
          <a:bodyPr wrap="square">
            <a:spAutoFit/>
          </a:bodyPr>
          <a:lstStyle/>
          <a:p>
            <a:r>
              <a:rPr lang="en-US" sz="1050" b="1" dirty="0"/>
              <a:t>C7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DB25B429-A47D-44C8-A8C9-DF08DD79853E}"/>
              </a:ext>
            </a:extLst>
          </p:cNvPr>
          <p:cNvSpPr/>
          <p:nvPr/>
        </p:nvSpPr>
        <p:spPr>
          <a:xfrm>
            <a:off x="4508001" y="3353036"/>
            <a:ext cx="433948" cy="253916"/>
          </a:xfrm>
          <a:prstGeom prst="rect">
            <a:avLst/>
          </a:prstGeom>
          <a:solidFill>
            <a:srgbClr val="ABAE9E"/>
          </a:solidFill>
        </p:spPr>
        <p:txBody>
          <a:bodyPr wrap="square">
            <a:spAutoFit/>
          </a:bodyPr>
          <a:lstStyle/>
          <a:p>
            <a:r>
              <a:rPr lang="en-US" sz="1050" b="1" dirty="0"/>
              <a:t>C5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FF51CCF4-5F31-4071-A628-A58B4E620719}"/>
              </a:ext>
            </a:extLst>
          </p:cNvPr>
          <p:cNvSpPr/>
          <p:nvPr/>
        </p:nvSpPr>
        <p:spPr>
          <a:xfrm>
            <a:off x="5934552" y="3909184"/>
            <a:ext cx="311773" cy="415498"/>
          </a:xfrm>
          <a:prstGeom prst="rect">
            <a:avLst/>
          </a:prstGeom>
          <a:solidFill>
            <a:srgbClr val="ABAE9E"/>
          </a:solidFill>
        </p:spPr>
        <p:txBody>
          <a:bodyPr wrap="square">
            <a:spAutoFit/>
          </a:bodyPr>
          <a:lstStyle/>
          <a:p>
            <a:r>
              <a:rPr lang="en-US" sz="1050" b="1" dirty="0"/>
              <a:t>C4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509C860E-9DE5-452F-B525-D9E2A24377EF}"/>
              </a:ext>
            </a:extLst>
          </p:cNvPr>
          <p:cNvSpPr/>
          <p:nvPr/>
        </p:nvSpPr>
        <p:spPr>
          <a:xfrm>
            <a:off x="8019069" y="3313583"/>
            <a:ext cx="430333" cy="253916"/>
          </a:xfrm>
          <a:prstGeom prst="rect">
            <a:avLst/>
          </a:prstGeom>
          <a:solidFill>
            <a:srgbClr val="ABAE9E"/>
          </a:solidFill>
        </p:spPr>
        <p:txBody>
          <a:bodyPr wrap="square">
            <a:spAutoFit/>
          </a:bodyPr>
          <a:lstStyle/>
          <a:p>
            <a:r>
              <a:rPr lang="en-US" sz="1050" b="1" dirty="0"/>
              <a:t>C3</a:t>
            </a:r>
          </a:p>
        </p:txBody>
      </p:sp>
    </p:spTree>
    <p:extLst>
      <p:ext uri="{BB962C8B-B14F-4D97-AF65-F5344CB8AC3E}">
        <p14:creationId xmlns:p14="http://schemas.microsoft.com/office/powerpoint/2010/main" val="3166074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19" grpId="0" animBg="1"/>
      <p:bldP spid="5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2F2BFE81-E0B7-4DAD-8E14-86191CDEB81A}"/>
              </a:ext>
            </a:extLst>
          </p:cNvPr>
          <p:cNvGrpSpPr/>
          <p:nvPr/>
        </p:nvGrpSpPr>
        <p:grpSpPr>
          <a:xfrm>
            <a:off x="143898" y="3573780"/>
            <a:ext cx="811430" cy="1649197"/>
            <a:chOff x="824893" y="440986"/>
            <a:chExt cx="811430" cy="1649197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95F25731-B4F9-43F3-B6AA-3215CA55335C}"/>
                </a:ext>
              </a:extLst>
            </p:cNvPr>
            <p:cNvCxnSpPr>
              <a:cxnSpLocks/>
              <a:stCxn id="13" idx="1"/>
            </p:cNvCxnSpPr>
            <p:nvPr/>
          </p:nvCxnSpPr>
          <p:spPr>
            <a:xfrm flipV="1">
              <a:off x="824893" y="440986"/>
              <a:ext cx="428988" cy="1395282"/>
            </a:xfrm>
            <a:prstGeom prst="straightConnector1">
              <a:avLst/>
            </a:prstGeom>
            <a:ln w="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FEAD653-64AA-4B42-81C3-D41025A4D807}"/>
                </a:ext>
              </a:extLst>
            </p:cNvPr>
            <p:cNvSpPr txBox="1"/>
            <p:nvPr/>
          </p:nvSpPr>
          <p:spPr>
            <a:xfrm>
              <a:off x="824893" y="1582352"/>
              <a:ext cx="811430" cy="5078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latin typeface="Arial" panose="020B0604020202020204" pitchFamily="34" charset="0"/>
                  <a:cs typeface="Arial" panose="020B0604020202020204" pitchFamily="34" charset="0"/>
                </a:rPr>
                <a:t>NEW</a:t>
              </a:r>
            </a:p>
            <a:p>
              <a:r>
                <a:rPr lang="en-US" sz="900" dirty="0">
                  <a:latin typeface="Arial" panose="020B0604020202020204" pitchFamily="34" charset="0"/>
                  <a:cs typeface="Arial" panose="020B0604020202020204" pitchFamily="34" charset="0"/>
                </a:rPr>
                <a:t>PAVING  </a:t>
              </a:r>
            </a:p>
            <a:p>
              <a:r>
                <a:rPr lang="en-US" sz="900" dirty="0">
                  <a:latin typeface="Arial" panose="020B0604020202020204" pitchFamily="34" charset="0"/>
                  <a:cs typeface="Arial" panose="020B0604020202020204" pitchFamily="34" charset="0"/>
                </a:rPr>
                <a:t>UTILITIES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E359B2F-E7AC-4F89-B3BF-09BFD0BAD54B}"/>
              </a:ext>
            </a:extLst>
          </p:cNvPr>
          <p:cNvGrpSpPr/>
          <p:nvPr/>
        </p:nvGrpSpPr>
        <p:grpSpPr>
          <a:xfrm>
            <a:off x="1736647" y="2922215"/>
            <a:ext cx="3576161" cy="581999"/>
            <a:chOff x="1729740" y="2938442"/>
            <a:chExt cx="3576161" cy="581999"/>
          </a:xfrm>
        </p:grpSpPr>
        <p:sp>
          <p:nvSpPr>
            <p:cNvPr id="8" name="Star: 7 Points 7">
              <a:extLst>
                <a:ext uri="{FF2B5EF4-FFF2-40B4-BE49-F238E27FC236}">
                  <a16:creationId xmlns:a16="http://schemas.microsoft.com/office/drawing/2014/main" id="{2C169EC7-51D7-4A7F-ACED-99E19F22FEE6}"/>
                </a:ext>
              </a:extLst>
            </p:cNvPr>
            <p:cNvSpPr/>
            <p:nvPr/>
          </p:nvSpPr>
          <p:spPr>
            <a:xfrm>
              <a:off x="1729740" y="3328988"/>
              <a:ext cx="175260" cy="191452"/>
            </a:xfrm>
            <a:prstGeom prst="star7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Star: 7 Points 8">
              <a:extLst>
                <a:ext uri="{FF2B5EF4-FFF2-40B4-BE49-F238E27FC236}">
                  <a16:creationId xmlns:a16="http://schemas.microsoft.com/office/drawing/2014/main" id="{7A9BAF34-D094-4EA8-86CB-3BC0DADA8AF2}"/>
                </a:ext>
              </a:extLst>
            </p:cNvPr>
            <p:cNvSpPr/>
            <p:nvPr/>
          </p:nvSpPr>
          <p:spPr>
            <a:xfrm>
              <a:off x="5130641" y="3328988"/>
              <a:ext cx="175260" cy="191452"/>
            </a:xfrm>
            <a:prstGeom prst="star7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B49EF45-7A40-4D37-8188-7A370B1DA85A}"/>
                </a:ext>
              </a:extLst>
            </p:cNvPr>
            <p:cNvGrpSpPr/>
            <p:nvPr/>
          </p:nvGrpSpPr>
          <p:grpSpPr>
            <a:xfrm>
              <a:off x="1856369" y="2938442"/>
              <a:ext cx="3274272" cy="581999"/>
              <a:chOff x="2253177" y="350832"/>
              <a:chExt cx="3274272" cy="581999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192D268D-58A9-4095-9B11-285B8E093C0B}"/>
                  </a:ext>
                </a:extLst>
              </p:cNvPr>
              <p:cNvGrpSpPr/>
              <p:nvPr/>
            </p:nvGrpSpPr>
            <p:grpSpPr>
              <a:xfrm>
                <a:off x="3044016" y="350832"/>
                <a:ext cx="2483433" cy="513670"/>
                <a:chOff x="3813" y="365886"/>
                <a:chExt cx="1775331" cy="506961"/>
              </a:xfrm>
            </p:grpSpPr>
            <p:cxnSp>
              <p:nvCxnSpPr>
                <p:cNvPr id="21" name="Straight Arrow Connector 20">
                  <a:extLst>
                    <a:ext uri="{FF2B5EF4-FFF2-40B4-BE49-F238E27FC236}">
                      <a16:creationId xmlns:a16="http://schemas.microsoft.com/office/drawing/2014/main" id="{25E94072-D3E0-45F2-94DC-B63C694BA0E2}"/>
                    </a:ext>
                  </a:extLst>
                </p:cNvPr>
                <p:cNvCxnSpPr>
                  <a:cxnSpLocks/>
                  <a:stCxn id="22" idx="3"/>
                  <a:endCxn id="9" idx="4"/>
                </p:cNvCxnSpPr>
                <p:nvPr/>
              </p:nvCxnSpPr>
              <p:spPr>
                <a:xfrm>
                  <a:off x="1374851" y="548140"/>
                  <a:ext cx="404293" cy="324707"/>
                </a:xfrm>
                <a:prstGeom prst="straightConnector1">
                  <a:avLst/>
                </a:prstGeom>
                <a:ln w="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ECEEE30F-4F77-437E-A101-F08E629BF247}"/>
                    </a:ext>
                  </a:extLst>
                </p:cNvPr>
                <p:cNvSpPr txBox="1"/>
                <p:nvPr/>
              </p:nvSpPr>
              <p:spPr>
                <a:xfrm>
                  <a:off x="3813" y="365886"/>
                  <a:ext cx="1371038" cy="36450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9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HIGH MAST LIGHT POLES, FIRE HYDRANTS</a:t>
                  </a:r>
                </a:p>
              </p:txBody>
            </p:sp>
          </p:grp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5FBE4407-F692-4D54-AB86-CA344F3CDDC7}"/>
                  </a:ext>
                </a:extLst>
              </p:cNvPr>
              <p:cNvCxnSpPr>
                <a:cxnSpLocks/>
                <a:stCxn id="22" idx="1"/>
                <a:endCxn id="8" idx="2"/>
              </p:cNvCxnSpPr>
              <p:nvPr/>
            </p:nvCxnSpPr>
            <p:spPr>
              <a:xfrm flipH="1">
                <a:off x="2253177" y="535498"/>
                <a:ext cx="790839" cy="397333"/>
              </a:xfrm>
              <a:prstGeom prst="straightConnector1">
                <a:avLst/>
              </a:prstGeom>
              <a:ln w="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9501074-E0EB-4C3C-A3CB-7F101DBA6EA8}"/>
              </a:ext>
            </a:extLst>
          </p:cNvPr>
          <p:cNvGrpSpPr/>
          <p:nvPr/>
        </p:nvGrpSpPr>
        <p:grpSpPr>
          <a:xfrm>
            <a:off x="5540174" y="3295650"/>
            <a:ext cx="612039" cy="1102745"/>
            <a:chOff x="5551855" y="3290888"/>
            <a:chExt cx="612039" cy="110274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6E79D97-3975-49C0-8A4D-E7B3F64A5669}"/>
                </a:ext>
              </a:extLst>
            </p:cNvPr>
            <p:cNvGrpSpPr/>
            <p:nvPr/>
          </p:nvGrpSpPr>
          <p:grpSpPr>
            <a:xfrm>
              <a:off x="5767387" y="3290888"/>
              <a:ext cx="176213" cy="90487"/>
              <a:chOff x="5767387" y="3290888"/>
              <a:chExt cx="176213" cy="90487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7EEAF145-3385-4EF7-AD0E-F128FBA96F9B}"/>
                  </a:ext>
                </a:extLst>
              </p:cNvPr>
              <p:cNvSpPr/>
              <p:nvPr/>
            </p:nvSpPr>
            <p:spPr>
              <a:xfrm>
                <a:off x="5857875" y="3295650"/>
                <a:ext cx="85725" cy="71438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  <a:alpha val="54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0B0A24BD-1EED-4717-9D79-59114DCBF483}"/>
                  </a:ext>
                </a:extLst>
              </p:cNvPr>
              <p:cNvSpPr/>
              <p:nvPr/>
            </p:nvSpPr>
            <p:spPr>
              <a:xfrm>
                <a:off x="5767387" y="3290888"/>
                <a:ext cx="90488" cy="90487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  <a:alpha val="54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FC34E3A7-9DD0-44EF-9A28-B8202D87DB0B}"/>
                </a:ext>
              </a:extLst>
            </p:cNvPr>
            <p:cNvGrpSpPr/>
            <p:nvPr/>
          </p:nvGrpSpPr>
          <p:grpSpPr>
            <a:xfrm>
              <a:off x="5551855" y="3381375"/>
              <a:ext cx="612039" cy="1012258"/>
              <a:chOff x="1515604" y="754892"/>
              <a:chExt cx="612039" cy="1012258"/>
            </a:xfrm>
          </p:grpSpPr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73E285B7-A786-4107-8E31-63E80EE97BBF}"/>
                  </a:ext>
                </a:extLst>
              </p:cNvPr>
              <p:cNvCxnSpPr>
                <a:cxnSpLocks/>
                <a:stCxn id="30" idx="3"/>
                <a:endCxn id="6" idx="2"/>
              </p:cNvCxnSpPr>
              <p:nvPr/>
            </p:nvCxnSpPr>
            <p:spPr>
              <a:xfrm flipH="1" flipV="1">
                <a:off x="1776380" y="754892"/>
                <a:ext cx="351263" cy="896842"/>
              </a:xfrm>
              <a:prstGeom prst="straightConnector1">
                <a:avLst/>
              </a:prstGeom>
              <a:ln w="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6B9F27B-A829-4EF4-9D9D-9BB9E1EEDA0F}"/>
                  </a:ext>
                </a:extLst>
              </p:cNvPr>
              <p:cNvSpPr txBox="1"/>
              <p:nvPr/>
            </p:nvSpPr>
            <p:spPr>
              <a:xfrm>
                <a:off x="1515604" y="1536318"/>
                <a:ext cx="612039" cy="2308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SSLS</a:t>
                </a:r>
              </a:p>
            </p:txBody>
          </p:sp>
        </p:grp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32EDCC0D-05F5-46B5-A7C3-BF8008793BF7}"/>
              </a:ext>
            </a:extLst>
          </p:cNvPr>
          <p:cNvGrpSpPr/>
          <p:nvPr/>
        </p:nvGrpSpPr>
        <p:grpSpPr>
          <a:xfrm>
            <a:off x="6424670" y="3295650"/>
            <a:ext cx="1362018" cy="1211281"/>
            <a:chOff x="6424670" y="3295650"/>
            <a:chExt cx="1362018" cy="121128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3B74FDB-2505-43ED-BAC7-A5CB4505B3BB}"/>
                </a:ext>
              </a:extLst>
            </p:cNvPr>
            <p:cNvSpPr/>
            <p:nvPr/>
          </p:nvSpPr>
          <p:spPr>
            <a:xfrm>
              <a:off x="6872288" y="3295650"/>
              <a:ext cx="914400" cy="171450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54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DCB6BF9D-577C-4375-9EB3-525FD4DDF1DE}"/>
                </a:ext>
              </a:extLst>
            </p:cNvPr>
            <p:cNvGrpSpPr/>
            <p:nvPr/>
          </p:nvGrpSpPr>
          <p:grpSpPr>
            <a:xfrm>
              <a:off x="6424670" y="3467100"/>
              <a:ext cx="1151699" cy="1039831"/>
              <a:chOff x="1191476" y="1004721"/>
              <a:chExt cx="1151699" cy="1039831"/>
            </a:xfrm>
          </p:grpSpPr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F687B55D-BF1C-4AC9-B6AA-2D6ACE875E42}"/>
                  </a:ext>
                </a:extLst>
              </p:cNvPr>
              <p:cNvCxnSpPr>
                <a:cxnSpLocks/>
                <a:stCxn id="37" idx="3"/>
                <a:endCxn id="4" idx="2"/>
              </p:cNvCxnSpPr>
              <p:nvPr/>
            </p:nvCxnSpPr>
            <p:spPr>
              <a:xfrm flipH="1" flipV="1">
                <a:off x="2096294" y="1004721"/>
                <a:ext cx="246881" cy="855165"/>
              </a:xfrm>
              <a:prstGeom prst="straightConnector1">
                <a:avLst/>
              </a:prstGeom>
              <a:ln w="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521E6CE-14BC-42E0-9798-D6BFBD07E544}"/>
                  </a:ext>
                </a:extLst>
              </p:cNvPr>
              <p:cNvSpPr txBox="1"/>
              <p:nvPr/>
            </p:nvSpPr>
            <p:spPr>
              <a:xfrm>
                <a:off x="1191476" y="1675220"/>
                <a:ext cx="1151699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STEVEDORE SUPPORT BLDG</a:t>
                </a:r>
              </a:p>
            </p:txBody>
          </p: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575BD30-C7E4-4BAB-B6E9-002D1BA30557}"/>
              </a:ext>
            </a:extLst>
          </p:cNvPr>
          <p:cNvGrpSpPr/>
          <p:nvPr/>
        </p:nvGrpSpPr>
        <p:grpSpPr>
          <a:xfrm>
            <a:off x="801052" y="3274378"/>
            <a:ext cx="1273528" cy="1280435"/>
            <a:chOff x="801052" y="3274378"/>
            <a:chExt cx="1273528" cy="1280435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0F13D140-FE4F-4FA0-9079-B77A4DB51FBD}"/>
                </a:ext>
              </a:extLst>
            </p:cNvPr>
            <p:cNvSpPr/>
            <p:nvPr/>
          </p:nvSpPr>
          <p:spPr>
            <a:xfrm>
              <a:off x="801052" y="3274378"/>
              <a:ext cx="329248" cy="246062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54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F4AEBE86-2438-41CA-AFBC-57C0671DC64E}"/>
                </a:ext>
              </a:extLst>
            </p:cNvPr>
            <p:cNvGrpSpPr/>
            <p:nvPr/>
          </p:nvGrpSpPr>
          <p:grpSpPr>
            <a:xfrm>
              <a:off x="965676" y="3447498"/>
              <a:ext cx="1108904" cy="1107315"/>
              <a:chOff x="1392417" y="798335"/>
              <a:chExt cx="1108904" cy="1107315"/>
            </a:xfrm>
          </p:grpSpPr>
          <p:cxnSp>
            <p:nvCxnSpPr>
              <p:cNvPr id="57" name="Straight Arrow Connector 56">
                <a:extLst>
                  <a:ext uri="{FF2B5EF4-FFF2-40B4-BE49-F238E27FC236}">
                    <a16:creationId xmlns:a16="http://schemas.microsoft.com/office/drawing/2014/main" id="{74525F2F-B373-458F-A556-45E871E183DB}"/>
                  </a:ext>
                </a:extLst>
              </p:cNvPr>
              <p:cNvCxnSpPr>
                <a:cxnSpLocks/>
                <a:stCxn id="58" idx="1"/>
                <a:endCxn id="55" idx="2"/>
              </p:cNvCxnSpPr>
              <p:nvPr/>
            </p:nvCxnSpPr>
            <p:spPr>
              <a:xfrm flipH="1" flipV="1">
                <a:off x="1392417" y="798335"/>
                <a:ext cx="123187" cy="922649"/>
              </a:xfrm>
              <a:prstGeom prst="straightConnector1">
                <a:avLst/>
              </a:prstGeom>
              <a:ln w="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D6E9D380-762A-453D-961C-9700E89C8FD9}"/>
                  </a:ext>
                </a:extLst>
              </p:cNvPr>
              <p:cNvSpPr txBox="1"/>
              <p:nvPr/>
            </p:nvSpPr>
            <p:spPr>
              <a:xfrm>
                <a:off x="1515604" y="1536318"/>
                <a:ext cx="985717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ELECTRICAL SUBSTATION</a:t>
                </a:r>
              </a:p>
            </p:txBody>
          </p:sp>
        </p:grp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194A55B6-3B4F-48ED-863A-AFF63371A8FC}"/>
              </a:ext>
            </a:extLst>
          </p:cNvPr>
          <p:cNvGrpSpPr/>
          <p:nvPr/>
        </p:nvGrpSpPr>
        <p:grpSpPr>
          <a:xfrm>
            <a:off x="266700" y="1714500"/>
            <a:ext cx="8496300" cy="784860"/>
            <a:chOff x="266700" y="1714500"/>
            <a:chExt cx="8496300" cy="784860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9254C3DC-C39D-4535-AD3C-0D44C66C8464}"/>
                </a:ext>
              </a:extLst>
            </p:cNvPr>
            <p:cNvGrpSpPr/>
            <p:nvPr/>
          </p:nvGrpSpPr>
          <p:grpSpPr>
            <a:xfrm>
              <a:off x="266700" y="1714500"/>
              <a:ext cx="8496300" cy="784860"/>
              <a:chOff x="266700" y="1714500"/>
              <a:chExt cx="8496300" cy="784860"/>
            </a:xfrm>
          </p:grpSpPr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72DC99D1-775D-417C-987D-DAD244924FE9}"/>
                  </a:ext>
                </a:extLst>
              </p:cNvPr>
              <p:cNvCxnSpPr/>
              <p:nvPr/>
            </p:nvCxnSpPr>
            <p:spPr>
              <a:xfrm flipH="1">
                <a:off x="266700" y="1714500"/>
                <a:ext cx="8496300" cy="0"/>
              </a:xfrm>
              <a:prstGeom prst="line">
                <a:avLst/>
              </a:prstGeom>
              <a:ln w="34925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E3D68111-5245-4751-9DC6-D05E6E98347F}"/>
                  </a:ext>
                </a:extLst>
              </p:cNvPr>
              <p:cNvCxnSpPr/>
              <p:nvPr/>
            </p:nvCxnSpPr>
            <p:spPr>
              <a:xfrm flipH="1">
                <a:off x="266700" y="2499360"/>
                <a:ext cx="8496300" cy="0"/>
              </a:xfrm>
              <a:prstGeom prst="line">
                <a:avLst/>
              </a:prstGeom>
              <a:ln w="34925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F628A2AA-A17D-4E07-8CE4-8270F53A728F}"/>
                </a:ext>
              </a:extLst>
            </p:cNvPr>
            <p:cNvGrpSpPr/>
            <p:nvPr/>
          </p:nvGrpSpPr>
          <p:grpSpPr>
            <a:xfrm>
              <a:off x="6847316" y="1759026"/>
              <a:ext cx="1674287" cy="740334"/>
              <a:chOff x="2788921" y="1724344"/>
              <a:chExt cx="1674287" cy="740334"/>
            </a:xfrm>
          </p:grpSpPr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FC6E3152-42D7-434A-8935-BE4AD9181B22}"/>
                  </a:ext>
                </a:extLst>
              </p:cNvPr>
              <p:cNvGrpSpPr/>
              <p:nvPr/>
            </p:nvGrpSpPr>
            <p:grpSpPr>
              <a:xfrm>
                <a:off x="2788921" y="1724344"/>
                <a:ext cx="1674287" cy="360546"/>
                <a:chOff x="827034" y="1406604"/>
                <a:chExt cx="1674287" cy="360546"/>
              </a:xfrm>
            </p:grpSpPr>
            <p:cxnSp>
              <p:nvCxnSpPr>
                <p:cNvPr id="62" name="Straight Arrow Connector 61">
                  <a:extLst>
                    <a:ext uri="{FF2B5EF4-FFF2-40B4-BE49-F238E27FC236}">
                      <a16:creationId xmlns:a16="http://schemas.microsoft.com/office/drawing/2014/main" id="{B77EC463-AC97-46D5-8361-2B4C42301091}"/>
                    </a:ext>
                  </a:extLst>
                </p:cNvPr>
                <p:cNvCxnSpPr>
                  <a:cxnSpLocks/>
                  <a:stCxn id="63" idx="1"/>
                </p:cNvCxnSpPr>
                <p:nvPr/>
              </p:nvCxnSpPr>
              <p:spPr>
                <a:xfrm flipH="1" flipV="1">
                  <a:off x="827034" y="1406604"/>
                  <a:ext cx="688570" cy="245130"/>
                </a:xfrm>
                <a:prstGeom prst="straightConnector1">
                  <a:avLst/>
                </a:prstGeom>
                <a:ln w="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F682E046-2C08-4C96-8785-3B834A12BB1D}"/>
                    </a:ext>
                  </a:extLst>
                </p:cNvPr>
                <p:cNvSpPr txBox="1"/>
                <p:nvPr/>
              </p:nvSpPr>
              <p:spPr>
                <a:xfrm>
                  <a:off x="1515604" y="1536318"/>
                  <a:ext cx="985717" cy="2308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9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CRANE RAILS</a:t>
                  </a:r>
                </a:p>
              </p:txBody>
            </p:sp>
          </p:grpSp>
          <p:cxnSp>
            <p:nvCxnSpPr>
              <p:cNvPr id="64" name="Straight Arrow Connector 63">
                <a:extLst>
                  <a:ext uri="{FF2B5EF4-FFF2-40B4-BE49-F238E27FC236}">
                    <a16:creationId xmlns:a16="http://schemas.microsoft.com/office/drawing/2014/main" id="{91A690A7-E9A2-4406-B916-D7806BFF72B6}"/>
                  </a:ext>
                </a:extLst>
              </p:cNvPr>
              <p:cNvCxnSpPr>
                <a:cxnSpLocks/>
                <a:stCxn id="63" idx="1"/>
              </p:cNvCxnSpPr>
              <p:nvPr/>
            </p:nvCxnSpPr>
            <p:spPr>
              <a:xfrm flipH="1">
                <a:off x="2948941" y="1969474"/>
                <a:ext cx="528550" cy="495204"/>
              </a:xfrm>
              <a:prstGeom prst="straightConnector1">
                <a:avLst/>
              </a:prstGeom>
              <a:ln w="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68DAC4A4-F543-432B-8EDB-F681AA5854C8}"/>
              </a:ext>
            </a:extLst>
          </p:cNvPr>
          <p:cNvGrpSpPr/>
          <p:nvPr/>
        </p:nvGrpSpPr>
        <p:grpSpPr>
          <a:xfrm>
            <a:off x="22917" y="1640882"/>
            <a:ext cx="230832" cy="2029859"/>
            <a:chOff x="22917" y="1640882"/>
            <a:chExt cx="230832" cy="2029859"/>
          </a:xfrm>
        </p:grpSpPr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147DDAEA-1474-4B53-A46C-450FAC85320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1991" y="1640882"/>
              <a:ext cx="16342" cy="2029859"/>
            </a:xfrm>
            <a:prstGeom prst="straightConnector1">
              <a:avLst/>
            </a:prstGeom>
            <a:ln w="28575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BB9865DD-761F-4879-A1FD-4A2D8C9365BE}"/>
                </a:ext>
              </a:extLst>
            </p:cNvPr>
            <p:cNvSpPr txBox="1"/>
            <p:nvPr/>
          </p:nvSpPr>
          <p:spPr>
            <a:xfrm rot="16200000">
              <a:off x="-92188" y="2718879"/>
              <a:ext cx="461042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latin typeface="Arial" panose="020B0604020202020204" pitchFamily="34" charset="0"/>
                  <a:cs typeface="Arial" panose="020B0604020202020204" pitchFamily="34" charset="0"/>
                </a:rPr>
                <a:t>258’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51D83B94-89A6-44E2-B582-AF7980C3909A}"/>
              </a:ext>
            </a:extLst>
          </p:cNvPr>
          <p:cNvSpPr/>
          <p:nvPr/>
        </p:nvSpPr>
        <p:spPr>
          <a:xfrm>
            <a:off x="3985404" y="3428999"/>
            <a:ext cx="506730" cy="24174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5A009EC0-A50D-4B42-BD17-1487B6FF51B0}"/>
              </a:ext>
            </a:extLst>
          </p:cNvPr>
          <p:cNvCxnSpPr>
            <a:cxnSpLocks/>
          </p:cNvCxnSpPr>
          <p:nvPr/>
        </p:nvCxnSpPr>
        <p:spPr>
          <a:xfrm>
            <a:off x="4238769" y="3670741"/>
            <a:ext cx="0" cy="1806867"/>
          </a:xfrm>
          <a:prstGeom prst="line">
            <a:avLst/>
          </a:prstGeom>
          <a:ln w="1016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2579C29-272C-4F93-8534-5D77EF2AF1CF}"/>
              </a:ext>
            </a:extLst>
          </p:cNvPr>
          <p:cNvCxnSpPr>
            <a:cxnSpLocks/>
          </p:cNvCxnSpPr>
          <p:nvPr/>
        </p:nvCxnSpPr>
        <p:spPr>
          <a:xfrm>
            <a:off x="4239646" y="3651379"/>
            <a:ext cx="0" cy="1806867"/>
          </a:xfrm>
          <a:prstGeom prst="line">
            <a:avLst/>
          </a:prstGeom>
          <a:ln w="4445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59">
            <a:extLst>
              <a:ext uri="{FF2B5EF4-FFF2-40B4-BE49-F238E27FC236}">
                <a16:creationId xmlns:a16="http://schemas.microsoft.com/office/drawing/2014/main" id="{E64C0C69-2BB3-467F-8AFF-73084A094859}"/>
              </a:ext>
            </a:extLst>
          </p:cNvPr>
          <p:cNvSpPr/>
          <p:nvPr/>
        </p:nvSpPr>
        <p:spPr>
          <a:xfrm>
            <a:off x="5370577" y="5498838"/>
            <a:ext cx="3169970" cy="830997"/>
          </a:xfrm>
          <a:prstGeom prst="rect">
            <a:avLst/>
          </a:prstGeom>
          <a:solidFill>
            <a:schemeClr val="bg1"/>
          </a:solidFill>
          <a:ln w="47625">
            <a:solidFill>
              <a:srgbClr val="FFC000"/>
            </a:solidFill>
          </a:ln>
        </p:spPr>
        <p:txBody>
          <a:bodyPr wrap="none">
            <a:spAutoFit/>
          </a:bodyPr>
          <a:lstStyle/>
          <a:p>
            <a:r>
              <a:rPr lang="en-US" sz="2400" b="1" dirty="0"/>
              <a:t>Electrical Infrastructure</a:t>
            </a:r>
          </a:p>
          <a:p>
            <a:r>
              <a:rPr lang="en-US" sz="2400" b="1" dirty="0"/>
              <a:t> Phase 1 - TRENCHLESS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FBAB450-13D4-42DE-9CB9-D29895ECAA4A}"/>
              </a:ext>
            </a:extLst>
          </p:cNvPr>
          <p:cNvCxnSpPr>
            <a:cxnSpLocks/>
          </p:cNvCxnSpPr>
          <p:nvPr/>
        </p:nvCxnSpPr>
        <p:spPr>
          <a:xfrm flipH="1" flipV="1">
            <a:off x="4289228" y="5143500"/>
            <a:ext cx="1081349" cy="638175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tangle 1">
            <a:extLst>
              <a:ext uri="{FF2B5EF4-FFF2-40B4-BE49-F238E27FC236}">
                <a16:creationId xmlns:a16="http://schemas.microsoft.com/office/drawing/2014/main" id="{A7D044BC-9C2E-4732-A0B9-D1F6075D22DC}"/>
              </a:ext>
            </a:extLst>
          </p:cNvPr>
          <p:cNvSpPr/>
          <p:nvPr/>
        </p:nvSpPr>
        <p:spPr>
          <a:xfrm>
            <a:off x="266700" y="1562100"/>
            <a:ext cx="8496300" cy="2152710"/>
          </a:xfrm>
          <a:custGeom>
            <a:avLst/>
            <a:gdLst>
              <a:gd name="connsiteX0" fmla="*/ 0 w 8496300"/>
              <a:gd name="connsiteY0" fmla="*/ 0 h 2152710"/>
              <a:gd name="connsiteX1" fmla="*/ 8496300 w 8496300"/>
              <a:gd name="connsiteY1" fmla="*/ 0 h 2152710"/>
              <a:gd name="connsiteX2" fmla="*/ 8496300 w 8496300"/>
              <a:gd name="connsiteY2" fmla="*/ 2152710 h 2152710"/>
              <a:gd name="connsiteX3" fmla="*/ 0 w 8496300"/>
              <a:gd name="connsiteY3" fmla="*/ 2152710 h 2152710"/>
              <a:gd name="connsiteX4" fmla="*/ 0 w 8496300"/>
              <a:gd name="connsiteY4" fmla="*/ 0 h 2152710"/>
              <a:gd name="connsiteX0" fmla="*/ 19050 w 8515350"/>
              <a:gd name="connsiteY0" fmla="*/ 0 h 2171700"/>
              <a:gd name="connsiteX1" fmla="*/ 8515350 w 8515350"/>
              <a:gd name="connsiteY1" fmla="*/ 0 h 2171700"/>
              <a:gd name="connsiteX2" fmla="*/ 8515350 w 8515350"/>
              <a:gd name="connsiteY2" fmla="*/ 2152710 h 2171700"/>
              <a:gd name="connsiteX3" fmla="*/ 19050 w 8515350"/>
              <a:gd name="connsiteY3" fmla="*/ 2152710 h 2171700"/>
              <a:gd name="connsiteX4" fmla="*/ 0 w 8515350"/>
              <a:gd name="connsiteY4" fmla="*/ 2171700 h 2171700"/>
              <a:gd name="connsiteX5" fmla="*/ 19050 w 8515350"/>
              <a:gd name="connsiteY5" fmla="*/ 0 h 2171700"/>
              <a:gd name="connsiteX0" fmla="*/ 47625 w 8543925"/>
              <a:gd name="connsiteY0" fmla="*/ 0 h 2152710"/>
              <a:gd name="connsiteX1" fmla="*/ 8543925 w 8543925"/>
              <a:gd name="connsiteY1" fmla="*/ 0 h 2152710"/>
              <a:gd name="connsiteX2" fmla="*/ 8543925 w 8543925"/>
              <a:gd name="connsiteY2" fmla="*/ 2152710 h 2152710"/>
              <a:gd name="connsiteX3" fmla="*/ 47625 w 8543925"/>
              <a:gd name="connsiteY3" fmla="*/ 2152710 h 2152710"/>
              <a:gd name="connsiteX4" fmla="*/ 0 w 8543925"/>
              <a:gd name="connsiteY4" fmla="*/ 1019175 h 2152710"/>
              <a:gd name="connsiteX5" fmla="*/ 47625 w 8543925"/>
              <a:gd name="connsiteY5" fmla="*/ 0 h 2152710"/>
              <a:gd name="connsiteX0" fmla="*/ 0 w 8496300"/>
              <a:gd name="connsiteY0" fmla="*/ 0 h 2152710"/>
              <a:gd name="connsiteX1" fmla="*/ 8496300 w 8496300"/>
              <a:gd name="connsiteY1" fmla="*/ 0 h 2152710"/>
              <a:gd name="connsiteX2" fmla="*/ 8496300 w 8496300"/>
              <a:gd name="connsiteY2" fmla="*/ 2152710 h 2152710"/>
              <a:gd name="connsiteX3" fmla="*/ 0 w 8496300"/>
              <a:gd name="connsiteY3" fmla="*/ 2152710 h 2152710"/>
              <a:gd name="connsiteX4" fmla="*/ 0 w 8496300"/>
              <a:gd name="connsiteY4" fmla="*/ 1028700 h 2152710"/>
              <a:gd name="connsiteX5" fmla="*/ 0 w 8496300"/>
              <a:gd name="connsiteY5" fmla="*/ 0 h 2152710"/>
              <a:gd name="connsiteX0" fmla="*/ 0 w 8496300"/>
              <a:gd name="connsiteY0" fmla="*/ 0 h 2171700"/>
              <a:gd name="connsiteX1" fmla="*/ 8496300 w 8496300"/>
              <a:gd name="connsiteY1" fmla="*/ 0 h 2171700"/>
              <a:gd name="connsiteX2" fmla="*/ 8496300 w 8496300"/>
              <a:gd name="connsiteY2" fmla="*/ 2152710 h 2171700"/>
              <a:gd name="connsiteX3" fmla="*/ 0 w 8496300"/>
              <a:gd name="connsiteY3" fmla="*/ 2152710 h 2171700"/>
              <a:gd name="connsiteX4" fmla="*/ 0 w 8496300"/>
              <a:gd name="connsiteY4" fmla="*/ 2171700 h 2171700"/>
              <a:gd name="connsiteX5" fmla="*/ 0 w 8496300"/>
              <a:gd name="connsiteY5" fmla="*/ 1028700 h 2171700"/>
              <a:gd name="connsiteX6" fmla="*/ 0 w 8496300"/>
              <a:gd name="connsiteY6" fmla="*/ 0 h 2171700"/>
              <a:gd name="connsiteX0" fmla="*/ 0 w 8496300"/>
              <a:gd name="connsiteY0" fmla="*/ 0 h 2152710"/>
              <a:gd name="connsiteX1" fmla="*/ 8496300 w 8496300"/>
              <a:gd name="connsiteY1" fmla="*/ 0 h 2152710"/>
              <a:gd name="connsiteX2" fmla="*/ 8496300 w 8496300"/>
              <a:gd name="connsiteY2" fmla="*/ 2152710 h 2152710"/>
              <a:gd name="connsiteX3" fmla="*/ 0 w 8496300"/>
              <a:gd name="connsiteY3" fmla="*/ 2152710 h 2152710"/>
              <a:gd name="connsiteX4" fmla="*/ 3114675 w 8496300"/>
              <a:gd name="connsiteY4" fmla="*/ 1000125 h 2152710"/>
              <a:gd name="connsiteX5" fmla="*/ 0 w 8496300"/>
              <a:gd name="connsiteY5" fmla="*/ 1028700 h 2152710"/>
              <a:gd name="connsiteX6" fmla="*/ 0 w 8496300"/>
              <a:gd name="connsiteY6" fmla="*/ 0 h 2152710"/>
              <a:gd name="connsiteX0" fmla="*/ 0 w 8496300"/>
              <a:gd name="connsiteY0" fmla="*/ 0 h 2152710"/>
              <a:gd name="connsiteX1" fmla="*/ 8496300 w 8496300"/>
              <a:gd name="connsiteY1" fmla="*/ 0 h 2152710"/>
              <a:gd name="connsiteX2" fmla="*/ 8496300 w 8496300"/>
              <a:gd name="connsiteY2" fmla="*/ 2152710 h 2152710"/>
              <a:gd name="connsiteX3" fmla="*/ 3095625 w 8496300"/>
              <a:gd name="connsiteY3" fmla="*/ 2114610 h 2152710"/>
              <a:gd name="connsiteX4" fmla="*/ 3114675 w 8496300"/>
              <a:gd name="connsiteY4" fmla="*/ 1000125 h 2152710"/>
              <a:gd name="connsiteX5" fmla="*/ 0 w 8496300"/>
              <a:gd name="connsiteY5" fmla="*/ 1028700 h 2152710"/>
              <a:gd name="connsiteX6" fmla="*/ 0 w 8496300"/>
              <a:gd name="connsiteY6" fmla="*/ 0 h 2152710"/>
              <a:gd name="connsiteX0" fmla="*/ 0 w 8496300"/>
              <a:gd name="connsiteY0" fmla="*/ 0 h 2152710"/>
              <a:gd name="connsiteX1" fmla="*/ 8496300 w 8496300"/>
              <a:gd name="connsiteY1" fmla="*/ 0 h 2152710"/>
              <a:gd name="connsiteX2" fmla="*/ 8496300 w 8496300"/>
              <a:gd name="connsiteY2" fmla="*/ 2152710 h 2152710"/>
              <a:gd name="connsiteX3" fmla="*/ 3095625 w 8496300"/>
              <a:gd name="connsiteY3" fmla="*/ 2114610 h 2152710"/>
              <a:gd name="connsiteX4" fmla="*/ 3086100 w 8496300"/>
              <a:gd name="connsiteY4" fmla="*/ 1057275 h 2152710"/>
              <a:gd name="connsiteX5" fmla="*/ 0 w 8496300"/>
              <a:gd name="connsiteY5" fmla="*/ 1028700 h 2152710"/>
              <a:gd name="connsiteX6" fmla="*/ 0 w 8496300"/>
              <a:gd name="connsiteY6" fmla="*/ 0 h 2152710"/>
              <a:gd name="connsiteX0" fmla="*/ 0 w 8496300"/>
              <a:gd name="connsiteY0" fmla="*/ 0 h 2152710"/>
              <a:gd name="connsiteX1" fmla="*/ 8496300 w 8496300"/>
              <a:gd name="connsiteY1" fmla="*/ 0 h 2152710"/>
              <a:gd name="connsiteX2" fmla="*/ 8496300 w 8496300"/>
              <a:gd name="connsiteY2" fmla="*/ 2152710 h 2152710"/>
              <a:gd name="connsiteX3" fmla="*/ 3095625 w 8496300"/>
              <a:gd name="connsiteY3" fmla="*/ 2114610 h 2152710"/>
              <a:gd name="connsiteX4" fmla="*/ 3114675 w 8496300"/>
              <a:gd name="connsiteY4" fmla="*/ 1038225 h 2152710"/>
              <a:gd name="connsiteX5" fmla="*/ 0 w 8496300"/>
              <a:gd name="connsiteY5" fmla="*/ 1028700 h 2152710"/>
              <a:gd name="connsiteX6" fmla="*/ 0 w 8496300"/>
              <a:gd name="connsiteY6" fmla="*/ 0 h 2152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96300" h="2152710">
                <a:moveTo>
                  <a:pt x="0" y="0"/>
                </a:moveTo>
                <a:lnTo>
                  <a:pt x="8496300" y="0"/>
                </a:lnTo>
                <a:lnTo>
                  <a:pt x="8496300" y="2152710"/>
                </a:lnTo>
                <a:lnTo>
                  <a:pt x="3095625" y="2114610"/>
                </a:lnTo>
                <a:lnTo>
                  <a:pt x="3114675" y="1038225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noFill/>
          <a:ln w="79375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CFE10F4-7C09-437B-AD11-134F3A4F2003}"/>
              </a:ext>
            </a:extLst>
          </p:cNvPr>
          <p:cNvSpPr txBox="1"/>
          <p:nvPr/>
        </p:nvSpPr>
        <p:spPr>
          <a:xfrm>
            <a:off x="4559584" y="2524777"/>
            <a:ext cx="3227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PHASE 1 - WHARF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F908488F-5060-4D4D-AC1B-EB27A91CFA65}"/>
              </a:ext>
            </a:extLst>
          </p:cNvPr>
          <p:cNvSpPr/>
          <p:nvPr/>
        </p:nvSpPr>
        <p:spPr>
          <a:xfrm>
            <a:off x="138333" y="-8511"/>
            <a:ext cx="8842849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/>
              <a:t>ENLARGED VIEW: </a:t>
            </a:r>
          </a:p>
          <a:p>
            <a:pPr algn="ctr"/>
            <a:r>
              <a:rPr lang="en-US" sz="2000" b="1" dirty="0"/>
              <a:t>PHASE 1 WHAFT 3   AND   PHASE 2 Electrical Infrastructure</a:t>
            </a:r>
          </a:p>
        </p:txBody>
      </p:sp>
    </p:spTree>
    <p:extLst>
      <p:ext uri="{BB962C8B-B14F-4D97-AF65-F5344CB8AC3E}">
        <p14:creationId xmlns:p14="http://schemas.microsoft.com/office/powerpoint/2010/main" val="7688932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490C61-24A3-499C-89A5-C90D5FEBEE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01" r="4459"/>
          <a:stretch/>
        </p:blipFill>
        <p:spPr>
          <a:xfrm rot="506143">
            <a:off x="430057" y="812416"/>
            <a:ext cx="8434411" cy="499129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15A8B7A-6641-4F97-AD6F-DC2F7BCBA5F6}"/>
              </a:ext>
            </a:extLst>
          </p:cNvPr>
          <p:cNvSpPr/>
          <p:nvPr/>
        </p:nvSpPr>
        <p:spPr>
          <a:xfrm>
            <a:off x="350520" y="7307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Project Components – </a:t>
            </a:r>
            <a:br>
              <a:rPr lang="en-US" b="1" dirty="0"/>
            </a:br>
            <a:r>
              <a:rPr lang="en-US" b="1" dirty="0"/>
              <a:t>DEMOLITION AT LASH DOCK</a:t>
            </a:r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A23AAA98-3E38-440A-8BF6-5888097E8D33}"/>
              </a:ext>
            </a:extLst>
          </p:cNvPr>
          <p:cNvSpPr/>
          <p:nvPr/>
        </p:nvSpPr>
        <p:spPr>
          <a:xfrm>
            <a:off x="114300" y="3223260"/>
            <a:ext cx="3322320" cy="2712720"/>
          </a:xfrm>
          <a:custGeom>
            <a:avLst/>
            <a:gdLst>
              <a:gd name="connsiteX0" fmla="*/ 167640 w 3322320"/>
              <a:gd name="connsiteY0" fmla="*/ 0 h 2712720"/>
              <a:gd name="connsiteX1" fmla="*/ 167640 w 3322320"/>
              <a:gd name="connsiteY1" fmla="*/ 0 h 2712720"/>
              <a:gd name="connsiteX2" fmla="*/ 236220 w 3322320"/>
              <a:gd name="connsiteY2" fmla="*/ 15240 h 2712720"/>
              <a:gd name="connsiteX3" fmla="*/ 3322320 w 3322320"/>
              <a:gd name="connsiteY3" fmla="*/ 861060 h 2712720"/>
              <a:gd name="connsiteX4" fmla="*/ 2926080 w 3322320"/>
              <a:gd name="connsiteY4" fmla="*/ 2712720 h 2712720"/>
              <a:gd name="connsiteX5" fmla="*/ 0 w 3322320"/>
              <a:gd name="connsiteY5" fmla="*/ 2247900 h 2712720"/>
              <a:gd name="connsiteX6" fmla="*/ 167640 w 3322320"/>
              <a:gd name="connsiteY6" fmla="*/ 0 h 2712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22320" h="2712720">
                <a:moveTo>
                  <a:pt x="167640" y="0"/>
                </a:moveTo>
                <a:lnTo>
                  <a:pt x="167640" y="0"/>
                </a:lnTo>
                <a:lnTo>
                  <a:pt x="236220" y="15240"/>
                </a:lnTo>
                <a:lnTo>
                  <a:pt x="3322320" y="861060"/>
                </a:lnTo>
                <a:lnTo>
                  <a:pt x="2926080" y="2712720"/>
                </a:lnTo>
                <a:lnTo>
                  <a:pt x="0" y="2247900"/>
                </a:lnTo>
                <a:lnTo>
                  <a:pt x="16764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62EC344-8CB4-4E1E-B221-450F9CCEFCBA}"/>
              </a:ext>
            </a:extLst>
          </p:cNvPr>
          <p:cNvGrpSpPr/>
          <p:nvPr/>
        </p:nvGrpSpPr>
        <p:grpSpPr>
          <a:xfrm>
            <a:off x="2506980" y="1912220"/>
            <a:ext cx="4137660" cy="846220"/>
            <a:chOff x="2506980" y="1912220"/>
            <a:chExt cx="4137660" cy="846220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EB3597E-0EF7-4FD8-B3F8-2073E66534C2}"/>
                </a:ext>
              </a:extLst>
            </p:cNvPr>
            <p:cNvSpPr/>
            <p:nvPr/>
          </p:nvSpPr>
          <p:spPr>
            <a:xfrm>
              <a:off x="2506980" y="2453640"/>
              <a:ext cx="4137660" cy="304800"/>
            </a:xfrm>
            <a:custGeom>
              <a:avLst/>
              <a:gdLst>
                <a:gd name="connsiteX0" fmla="*/ 0 w 4137660"/>
                <a:gd name="connsiteY0" fmla="*/ 274320 h 304800"/>
                <a:gd name="connsiteX1" fmla="*/ 289560 w 4137660"/>
                <a:gd name="connsiteY1" fmla="*/ 0 h 304800"/>
                <a:gd name="connsiteX2" fmla="*/ 3924300 w 4137660"/>
                <a:gd name="connsiteY2" fmla="*/ 38100 h 304800"/>
                <a:gd name="connsiteX3" fmla="*/ 4137660 w 4137660"/>
                <a:gd name="connsiteY3" fmla="*/ 304800 h 304800"/>
                <a:gd name="connsiteX4" fmla="*/ 60960 w 4137660"/>
                <a:gd name="connsiteY4" fmla="*/ 25908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37660" h="304800">
                  <a:moveTo>
                    <a:pt x="0" y="274320"/>
                  </a:moveTo>
                  <a:lnTo>
                    <a:pt x="289560" y="0"/>
                  </a:lnTo>
                  <a:lnTo>
                    <a:pt x="3924300" y="38100"/>
                  </a:lnTo>
                  <a:lnTo>
                    <a:pt x="4137660" y="304800"/>
                  </a:lnTo>
                  <a:lnTo>
                    <a:pt x="60960" y="259080"/>
                  </a:lnTo>
                </a:path>
              </a:pathLst>
            </a:custGeom>
            <a:pattFill prst="wdDnDiag">
              <a:fgClr>
                <a:srgbClr val="FFC000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3346052-A822-4142-8962-78629CBCD445}"/>
                </a:ext>
              </a:extLst>
            </p:cNvPr>
            <p:cNvGrpSpPr/>
            <p:nvPr/>
          </p:nvGrpSpPr>
          <p:grpSpPr>
            <a:xfrm>
              <a:off x="4168140" y="1912220"/>
              <a:ext cx="1844040" cy="640480"/>
              <a:chOff x="4168140" y="1912220"/>
              <a:chExt cx="1844040" cy="640480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F16694A-8149-4472-80A4-046396D3F433}"/>
                  </a:ext>
                </a:extLst>
              </p:cNvPr>
              <p:cNvSpPr/>
              <p:nvPr/>
            </p:nvSpPr>
            <p:spPr>
              <a:xfrm>
                <a:off x="4745087" y="1912220"/>
                <a:ext cx="1267093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b="1" dirty="0"/>
                  <a:t>DREDGE</a:t>
                </a:r>
              </a:p>
            </p:txBody>
          </p:sp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19B357A1-5C5F-47A7-9C75-6F702E30C394}"/>
                  </a:ext>
                </a:extLst>
              </p:cNvPr>
              <p:cNvCxnSpPr>
                <a:stCxn id="6" idx="1"/>
              </p:cNvCxnSpPr>
              <p:nvPr/>
            </p:nvCxnSpPr>
            <p:spPr>
              <a:xfrm flipH="1">
                <a:off x="4168140" y="2096886"/>
                <a:ext cx="576947" cy="455814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4E22A98-B183-4867-ABF0-8A53BEC3CA9A}"/>
              </a:ext>
            </a:extLst>
          </p:cNvPr>
          <p:cNvGrpSpPr/>
          <p:nvPr/>
        </p:nvGrpSpPr>
        <p:grpSpPr>
          <a:xfrm>
            <a:off x="1533525" y="2732718"/>
            <a:ext cx="6129241" cy="1288873"/>
            <a:chOff x="1533525" y="2732718"/>
            <a:chExt cx="6129241" cy="1288873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268E1E53-5647-4967-99A1-39569D242338}"/>
                </a:ext>
              </a:extLst>
            </p:cNvPr>
            <p:cNvGrpSpPr/>
            <p:nvPr/>
          </p:nvGrpSpPr>
          <p:grpSpPr>
            <a:xfrm>
              <a:off x="1533525" y="2732718"/>
              <a:ext cx="4750594" cy="470540"/>
              <a:chOff x="1533525" y="2732718"/>
              <a:chExt cx="4750594" cy="470540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5370234B-8908-4CE6-9479-2A82B3DC8CB5}"/>
                  </a:ext>
                </a:extLst>
              </p:cNvPr>
              <p:cNvSpPr/>
              <p:nvPr/>
            </p:nvSpPr>
            <p:spPr>
              <a:xfrm>
                <a:off x="3341370" y="2819118"/>
                <a:ext cx="190500" cy="172088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BA551481-AEEE-4BE8-800B-258270FEEFA6}"/>
                  </a:ext>
                </a:extLst>
              </p:cNvPr>
              <p:cNvSpPr/>
              <p:nvPr/>
            </p:nvSpPr>
            <p:spPr>
              <a:xfrm>
                <a:off x="2815557" y="2732718"/>
                <a:ext cx="190500" cy="172088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61CE4DDF-4C8F-466A-B925-F0F68DD4F04D}"/>
                  </a:ext>
                </a:extLst>
              </p:cNvPr>
              <p:cNvSpPr/>
              <p:nvPr/>
            </p:nvSpPr>
            <p:spPr>
              <a:xfrm>
                <a:off x="5261695" y="2742385"/>
                <a:ext cx="190500" cy="172088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113EF33C-C79F-4263-81C4-7F9CD0A5AC16}"/>
                  </a:ext>
                </a:extLst>
              </p:cNvPr>
              <p:cNvSpPr/>
              <p:nvPr/>
            </p:nvSpPr>
            <p:spPr>
              <a:xfrm>
                <a:off x="5986935" y="2752553"/>
                <a:ext cx="190500" cy="172088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C7CBCAD3-BBE1-4124-AFB4-85FD916C8FD7}"/>
                  </a:ext>
                </a:extLst>
              </p:cNvPr>
              <p:cNvSpPr/>
              <p:nvPr/>
            </p:nvSpPr>
            <p:spPr>
              <a:xfrm>
                <a:off x="2389820" y="3124188"/>
                <a:ext cx="52388" cy="59068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63432471-6A84-4ACE-9D62-19FC107BDEF4}"/>
                  </a:ext>
                </a:extLst>
              </p:cNvPr>
              <p:cNvGrpSpPr/>
              <p:nvPr/>
            </p:nvGrpSpPr>
            <p:grpSpPr>
              <a:xfrm>
                <a:off x="1533525" y="3006052"/>
                <a:ext cx="109538" cy="118136"/>
                <a:chOff x="1533525" y="3006052"/>
                <a:chExt cx="109538" cy="118136"/>
              </a:xfrm>
            </p:grpSpPr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AE0A5F7C-70A3-4F4F-A8EB-35F5F6A54239}"/>
                    </a:ext>
                  </a:extLst>
                </p:cNvPr>
                <p:cNvSpPr/>
                <p:nvPr/>
              </p:nvSpPr>
              <p:spPr>
                <a:xfrm>
                  <a:off x="1533525" y="3006052"/>
                  <a:ext cx="52388" cy="59068"/>
                </a:xfrm>
                <a:prstGeom prst="ellipse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CF88AF66-2834-4F8B-842B-2CA1F0135A67}"/>
                    </a:ext>
                  </a:extLst>
                </p:cNvPr>
                <p:cNvSpPr/>
                <p:nvPr/>
              </p:nvSpPr>
              <p:spPr>
                <a:xfrm>
                  <a:off x="1562100" y="3065120"/>
                  <a:ext cx="52388" cy="59068"/>
                </a:xfrm>
                <a:prstGeom prst="ellipse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DABC6684-DC42-46ED-B7E0-DB9591C20C3F}"/>
                    </a:ext>
                  </a:extLst>
                </p:cNvPr>
                <p:cNvSpPr/>
                <p:nvPr/>
              </p:nvSpPr>
              <p:spPr>
                <a:xfrm>
                  <a:off x="1590675" y="3006052"/>
                  <a:ext cx="52388" cy="59068"/>
                </a:xfrm>
                <a:prstGeom prst="ellipse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A249AE93-E93F-40ED-AA01-9E8AFF8903AA}"/>
                  </a:ext>
                </a:extLst>
              </p:cNvPr>
              <p:cNvGrpSpPr/>
              <p:nvPr/>
            </p:nvGrpSpPr>
            <p:grpSpPr>
              <a:xfrm>
                <a:off x="2258851" y="3085122"/>
                <a:ext cx="109538" cy="118136"/>
                <a:chOff x="1533525" y="3006052"/>
                <a:chExt cx="109538" cy="118136"/>
              </a:xfrm>
            </p:grpSpPr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06DCCDA1-F965-490A-B340-4DC868C5505B}"/>
                    </a:ext>
                  </a:extLst>
                </p:cNvPr>
                <p:cNvSpPr/>
                <p:nvPr/>
              </p:nvSpPr>
              <p:spPr>
                <a:xfrm>
                  <a:off x="1533525" y="3006052"/>
                  <a:ext cx="52388" cy="59068"/>
                </a:xfrm>
                <a:prstGeom prst="ellipse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C598D8AD-0997-4D1C-AC38-8DE459319FF3}"/>
                    </a:ext>
                  </a:extLst>
                </p:cNvPr>
                <p:cNvSpPr/>
                <p:nvPr/>
              </p:nvSpPr>
              <p:spPr>
                <a:xfrm>
                  <a:off x="1562100" y="3065120"/>
                  <a:ext cx="52388" cy="59068"/>
                </a:xfrm>
                <a:prstGeom prst="ellipse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85F91575-1192-4128-8307-D9B7FEA77085}"/>
                    </a:ext>
                  </a:extLst>
                </p:cNvPr>
                <p:cNvSpPr/>
                <p:nvPr/>
              </p:nvSpPr>
              <p:spPr>
                <a:xfrm>
                  <a:off x="1590675" y="3006052"/>
                  <a:ext cx="52388" cy="59068"/>
                </a:xfrm>
                <a:prstGeom prst="ellipse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8C3AD445-092C-4923-B532-C0FB8D381DA4}"/>
                  </a:ext>
                </a:extLst>
              </p:cNvPr>
              <p:cNvSpPr/>
              <p:nvPr/>
            </p:nvSpPr>
            <p:spPr>
              <a:xfrm>
                <a:off x="6205861" y="2819118"/>
                <a:ext cx="78258" cy="77689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00F8CAB5-EF85-4745-8E40-D030051DB149}"/>
                </a:ext>
              </a:extLst>
            </p:cNvPr>
            <p:cNvGrpSpPr/>
            <p:nvPr/>
          </p:nvGrpSpPr>
          <p:grpSpPr>
            <a:xfrm>
              <a:off x="6036845" y="2952294"/>
              <a:ext cx="1625921" cy="1069297"/>
              <a:chOff x="6036845" y="2952294"/>
              <a:chExt cx="1625921" cy="1069297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155D917D-6200-4A4B-80A9-2879008F481A}"/>
                  </a:ext>
                </a:extLst>
              </p:cNvPr>
              <p:cNvSpPr/>
              <p:nvPr/>
            </p:nvSpPr>
            <p:spPr>
              <a:xfrm>
                <a:off x="6395673" y="3375260"/>
                <a:ext cx="1267093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b="1" dirty="0"/>
                  <a:t>DOLPHIN REMOVAL</a:t>
                </a:r>
              </a:p>
            </p:txBody>
          </p: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33D1B0FC-52C0-4430-95A9-5AC094F8E69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036845" y="2952294"/>
                <a:ext cx="379195" cy="746131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8EC3166-F31A-46B1-8FF7-145C3E40B8D2}"/>
              </a:ext>
            </a:extLst>
          </p:cNvPr>
          <p:cNvGrpSpPr/>
          <p:nvPr/>
        </p:nvGrpSpPr>
        <p:grpSpPr>
          <a:xfrm>
            <a:off x="2287426" y="2732717"/>
            <a:ext cx="2976292" cy="1960571"/>
            <a:chOff x="2287426" y="2732717"/>
            <a:chExt cx="2976292" cy="1960571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C46FB55-6A69-41F4-9AC3-3E21DBA42A1C}"/>
                </a:ext>
              </a:extLst>
            </p:cNvPr>
            <p:cNvSpPr/>
            <p:nvPr/>
          </p:nvSpPr>
          <p:spPr>
            <a:xfrm>
              <a:off x="4042111" y="2732717"/>
              <a:ext cx="1221607" cy="904875"/>
            </a:xfrm>
            <a:custGeom>
              <a:avLst/>
              <a:gdLst>
                <a:gd name="connsiteX0" fmla="*/ 8022 w 1217697"/>
                <a:gd name="connsiteY0" fmla="*/ 904875 h 971902"/>
                <a:gd name="connsiteX1" fmla="*/ 131847 w 1217697"/>
                <a:gd name="connsiteY1" fmla="*/ 904875 h 971902"/>
                <a:gd name="connsiteX2" fmla="*/ 127084 w 1217697"/>
                <a:gd name="connsiteY2" fmla="*/ 514350 h 971902"/>
                <a:gd name="connsiteX3" fmla="*/ 208047 w 1217697"/>
                <a:gd name="connsiteY3" fmla="*/ 509587 h 971902"/>
                <a:gd name="connsiteX4" fmla="*/ 203284 w 1217697"/>
                <a:gd name="connsiteY4" fmla="*/ 309562 h 971902"/>
                <a:gd name="connsiteX5" fmla="*/ 255672 w 1217697"/>
                <a:gd name="connsiteY5" fmla="*/ 300037 h 971902"/>
                <a:gd name="connsiteX6" fmla="*/ 1089109 w 1217697"/>
                <a:gd name="connsiteY6" fmla="*/ 300037 h 971902"/>
                <a:gd name="connsiteX7" fmla="*/ 1093872 w 1217697"/>
                <a:gd name="connsiteY7" fmla="*/ 571500 h 971902"/>
                <a:gd name="connsiteX8" fmla="*/ 1146259 w 1217697"/>
                <a:gd name="connsiteY8" fmla="*/ 581025 h 971902"/>
                <a:gd name="connsiteX9" fmla="*/ 1141497 w 1217697"/>
                <a:gd name="connsiteY9" fmla="*/ 904875 h 971902"/>
                <a:gd name="connsiteX10" fmla="*/ 1212934 w 1217697"/>
                <a:gd name="connsiteY10" fmla="*/ 904875 h 971902"/>
                <a:gd name="connsiteX11" fmla="*/ 1217697 w 1217697"/>
                <a:gd name="connsiteY11" fmla="*/ 28575 h 971902"/>
                <a:gd name="connsiteX12" fmla="*/ 12784 w 1217697"/>
                <a:gd name="connsiteY12" fmla="*/ 0 h 971902"/>
                <a:gd name="connsiteX13" fmla="*/ 8022 w 1217697"/>
                <a:gd name="connsiteY13" fmla="*/ 904875 h 971902"/>
                <a:gd name="connsiteX0" fmla="*/ 27016 w 1236691"/>
                <a:gd name="connsiteY0" fmla="*/ 904875 h 906286"/>
                <a:gd name="connsiteX1" fmla="*/ 150841 w 1236691"/>
                <a:gd name="connsiteY1" fmla="*/ 904875 h 906286"/>
                <a:gd name="connsiteX2" fmla="*/ 146078 w 1236691"/>
                <a:gd name="connsiteY2" fmla="*/ 514350 h 906286"/>
                <a:gd name="connsiteX3" fmla="*/ 227041 w 1236691"/>
                <a:gd name="connsiteY3" fmla="*/ 509587 h 906286"/>
                <a:gd name="connsiteX4" fmla="*/ 222278 w 1236691"/>
                <a:gd name="connsiteY4" fmla="*/ 309562 h 906286"/>
                <a:gd name="connsiteX5" fmla="*/ 274666 w 1236691"/>
                <a:gd name="connsiteY5" fmla="*/ 300037 h 906286"/>
                <a:gd name="connsiteX6" fmla="*/ 1108103 w 1236691"/>
                <a:gd name="connsiteY6" fmla="*/ 300037 h 906286"/>
                <a:gd name="connsiteX7" fmla="*/ 1112866 w 1236691"/>
                <a:gd name="connsiteY7" fmla="*/ 571500 h 906286"/>
                <a:gd name="connsiteX8" fmla="*/ 1165253 w 1236691"/>
                <a:gd name="connsiteY8" fmla="*/ 581025 h 906286"/>
                <a:gd name="connsiteX9" fmla="*/ 1160491 w 1236691"/>
                <a:gd name="connsiteY9" fmla="*/ 904875 h 906286"/>
                <a:gd name="connsiteX10" fmla="*/ 1231928 w 1236691"/>
                <a:gd name="connsiteY10" fmla="*/ 904875 h 906286"/>
                <a:gd name="connsiteX11" fmla="*/ 1236691 w 1236691"/>
                <a:gd name="connsiteY11" fmla="*/ 28575 h 906286"/>
                <a:gd name="connsiteX12" fmla="*/ 31778 w 1236691"/>
                <a:gd name="connsiteY12" fmla="*/ 0 h 906286"/>
                <a:gd name="connsiteX13" fmla="*/ 27016 w 1236691"/>
                <a:gd name="connsiteY13" fmla="*/ 904875 h 906286"/>
                <a:gd name="connsiteX0" fmla="*/ 23 w 1209698"/>
                <a:gd name="connsiteY0" fmla="*/ 904875 h 921103"/>
                <a:gd name="connsiteX1" fmla="*/ 123848 w 1209698"/>
                <a:gd name="connsiteY1" fmla="*/ 904875 h 921103"/>
                <a:gd name="connsiteX2" fmla="*/ 119085 w 1209698"/>
                <a:gd name="connsiteY2" fmla="*/ 514350 h 921103"/>
                <a:gd name="connsiteX3" fmla="*/ 200048 w 1209698"/>
                <a:gd name="connsiteY3" fmla="*/ 509587 h 921103"/>
                <a:gd name="connsiteX4" fmla="*/ 195285 w 1209698"/>
                <a:gd name="connsiteY4" fmla="*/ 309562 h 921103"/>
                <a:gd name="connsiteX5" fmla="*/ 247673 w 1209698"/>
                <a:gd name="connsiteY5" fmla="*/ 300037 h 921103"/>
                <a:gd name="connsiteX6" fmla="*/ 1081110 w 1209698"/>
                <a:gd name="connsiteY6" fmla="*/ 300037 h 921103"/>
                <a:gd name="connsiteX7" fmla="*/ 1085873 w 1209698"/>
                <a:gd name="connsiteY7" fmla="*/ 571500 h 921103"/>
                <a:gd name="connsiteX8" fmla="*/ 1138260 w 1209698"/>
                <a:gd name="connsiteY8" fmla="*/ 581025 h 921103"/>
                <a:gd name="connsiteX9" fmla="*/ 1133498 w 1209698"/>
                <a:gd name="connsiteY9" fmla="*/ 904875 h 921103"/>
                <a:gd name="connsiteX10" fmla="*/ 1204935 w 1209698"/>
                <a:gd name="connsiteY10" fmla="*/ 904875 h 921103"/>
                <a:gd name="connsiteX11" fmla="*/ 1209698 w 1209698"/>
                <a:gd name="connsiteY11" fmla="*/ 28575 h 921103"/>
                <a:gd name="connsiteX12" fmla="*/ 4785 w 1209698"/>
                <a:gd name="connsiteY12" fmla="*/ 0 h 921103"/>
                <a:gd name="connsiteX13" fmla="*/ 23 w 1209698"/>
                <a:gd name="connsiteY13" fmla="*/ 904875 h 921103"/>
                <a:gd name="connsiteX0" fmla="*/ 23 w 1209698"/>
                <a:gd name="connsiteY0" fmla="*/ 904875 h 930139"/>
                <a:gd name="connsiteX1" fmla="*/ 123848 w 1209698"/>
                <a:gd name="connsiteY1" fmla="*/ 904875 h 930139"/>
                <a:gd name="connsiteX2" fmla="*/ 126228 w 1209698"/>
                <a:gd name="connsiteY2" fmla="*/ 900112 h 930139"/>
                <a:gd name="connsiteX3" fmla="*/ 119085 w 1209698"/>
                <a:gd name="connsiteY3" fmla="*/ 514350 h 930139"/>
                <a:gd name="connsiteX4" fmla="*/ 200048 w 1209698"/>
                <a:gd name="connsiteY4" fmla="*/ 509587 h 930139"/>
                <a:gd name="connsiteX5" fmla="*/ 195285 w 1209698"/>
                <a:gd name="connsiteY5" fmla="*/ 309562 h 930139"/>
                <a:gd name="connsiteX6" fmla="*/ 247673 w 1209698"/>
                <a:gd name="connsiteY6" fmla="*/ 300037 h 930139"/>
                <a:gd name="connsiteX7" fmla="*/ 1081110 w 1209698"/>
                <a:gd name="connsiteY7" fmla="*/ 300037 h 930139"/>
                <a:gd name="connsiteX8" fmla="*/ 1085873 w 1209698"/>
                <a:gd name="connsiteY8" fmla="*/ 571500 h 930139"/>
                <a:gd name="connsiteX9" fmla="*/ 1138260 w 1209698"/>
                <a:gd name="connsiteY9" fmla="*/ 581025 h 930139"/>
                <a:gd name="connsiteX10" fmla="*/ 1133498 w 1209698"/>
                <a:gd name="connsiteY10" fmla="*/ 904875 h 930139"/>
                <a:gd name="connsiteX11" fmla="*/ 1204935 w 1209698"/>
                <a:gd name="connsiteY11" fmla="*/ 904875 h 930139"/>
                <a:gd name="connsiteX12" fmla="*/ 1209698 w 1209698"/>
                <a:gd name="connsiteY12" fmla="*/ 28575 h 930139"/>
                <a:gd name="connsiteX13" fmla="*/ 4785 w 1209698"/>
                <a:gd name="connsiteY13" fmla="*/ 0 h 930139"/>
                <a:gd name="connsiteX14" fmla="*/ 23 w 1209698"/>
                <a:gd name="connsiteY14" fmla="*/ 904875 h 930139"/>
                <a:gd name="connsiteX0" fmla="*/ 23 w 1209698"/>
                <a:gd name="connsiteY0" fmla="*/ 904875 h 921103"/>
                <a:gd name="connsiteX1" fmla="*/ 123848 w 1209698"/>
                <a:gd name="connsiteY1" fmla="*/ 904875 h 921103"/>
                <a:gd name="connsiteX2" fmla="*/ 202428 w 1209698"/>
                <a:gd name="connsiteY2" fmla="*/ 845343 h 921103"/>
                <a:gd name="connsiteX3" fmla="*/ 119085 w 1209698"/>
                <a:gd name="connsiteY3" fmla="*/ 514350 h 921103"/>
                <a:gd name="connsiteX4" fmla="*/ 200048 w 1209698"/>
                <a:gd name="connsiteY4" fmla="*/ 509587 h 921103"/>
                <a:gd name="connsiteX5" fmla="*/ 195285 w 1209698"/>
                <a:gd name="connsiteY5" fmla="*/ 309562 h 921103"/>
                <a:gd name="connsiteX6" fmla="*/ 247673 w 1209698"/>
                <a:gd name="connsiteY6" fmla="*/ 300037 h 921103"/>
                <a:gd name="connsiteX7" fmla="*/ 1081110 w 1209698"/>
                <a:gd name="connsiteY7" fmla="*/ 300037 h 921103"/>
                <a:gd name="connsiteX8" fmla="*/ 1085873 w 1209698"/>
                <a:gd name="connsiteY8" fmla="*/ 571500 h 921103"/>
                <a:gd name="connsiteX9" fmla="*/ 1138260 w 1209698"/>
                <a:gd name="connsiteY9" fmla="*/ 581025 h 921103"/>
                <a:gd name="connsiteX10" fmla="*/ 1133498 w 1209698"/>
                <a:gd name="connsiteY10" fmla="*/ 904875 h 921103"/>
                <a:gd name="connsiteX11" fmla="*/ 1204935 w 1209698"/>
                <a:gd name="connsiteY11" fmla="*/ 904875 h 921103"/>
                <a:gd name="connsiteX12" fmla="*/ 1209698 w 1209698"/>
                <a:gd name="connsiteY12" fmla="*/ 28575 h 921103"/>
                <a:gd name="connsiteX13" fmla="*/ 4785 w 1209698"/>
                <a:gd name="connsiteY13" fmla="*/ 0 h 921103"/>
                <a:gd name="connsiteX14" fmla="*/ 23 w 1209698"/>
                <a:gd name="connsiteY14" fmla="*/ 904875 h 921103"/>
                <a:gd name="connsiteX0" fmla="*/ 23 w 1209698"/>
                <a:gd name="connsiteY0" fmla="*/ 773906 h 904875"/>
                <a:gd name="connsiteX1" fmla="*/ 123848 w 1209698"/>
                <a:gd name="connsiteY1" fmla="*/ 904875 h 904875"/>
                <a:gd name="connsiteX2" fmla="*/ 202428 w 1209698"/>
                <a:gd name="connsiteY2" fmla="*/ 845343 h 904875"/>
                <a:gd name="connsiteX3" fmla="*/ 119085 w 1209698"/>
                <a:gd name="connsiteY3" fmla="*/ 514350 h 904875"/>
                <a:gd name="connsiteX4" fmla="*/ 200048 w 1209698"/>
                <a:gd name="connsiteY4" fmla="*/ 509587 h 904875"/>
                <a:gd name="connsiteX5" fmla="*/ 195285 w 1209698"/>
                <a:gd name="connsiteY5" fmla="*/ 309562 h 904875"/>
                <a:gd name="connsiteX6" fmla="*/ 247673 w 1209698"/>
                <a:gd name="connsiteY6" fmla="*/ 300037 h 904875"/>
                <a:gd name="connsiteX7" fmla="*/ 1081110 w 1209698"/>
                <a:gd name="connsiteY7" fmla="*/ 300037 h 904875"/>
                <a:gd name="connsiteX8" fmla="*/ 1085873 w 1209698"/>
                <a:gd name="connsiteY8" fmla="*/ 571500 h 904875"/>
                <a:gd name="connsiteX9" fmla="*/ 1138260 w 1209698"/>
                <a:gd name="connsiteY9" fmla="*/ 581025 h 904875"/>
                <a:gd name="connsiteX10" fmla="*/ 1133498 w 1209698"/>
                <a:gd name="connsiteY10" fmla="*/ 904875 h 904875"/>
                <a:gd name="connsiteX11" fmla="*/ 1204935 w 1209698"/>
                <a:gd name="connsiteY11" fmla="*/ 904875 h 904875"/>
                <a:gd name="connsiteX12" fmla="*/ 1209698 w 1209698"/>
                <a:gd name="connsiteY12" fmla="*/ 28575 h 904875"/>
                <a:gd name="connsiteX13" fmla="*/ 4785 w 1209698"/>
                <a:gd name="connsiteY13" fmla="*/ 0 h 904875"/>
                <a:gd name="connsiteX14" fmla="*/ 23 w 1209698"/>
                <a:gd name="connsiteY14" fmla="*/ 773906 h 904875"/>
                <a:gd name="connsiteX0" fmla="*/ 1665 w 1211340"/>
                <a:gd name="connsiteY0" fmla="*/ 773906 h 907908"/>
                <a:gd name="connsiteX1" fmla="*/ 37384 w 1211340"/>
                <a:gd name="connsiteY1" fmla="*/ 907256 h 907908"/>
                <a:gd name="connsiteX2" fmla="*/ 204070 w 1211340"/>
                <a:gd name="connsiteY2" fmla="*/ 845343 h 907908"/>
                <a:gd name="connsiteX3" fmla="*/ 120727 w 1211340"/>
                <a:gd name="connsiteY3" fmla="*/ 514350 h 907908"/>
                <a:gd name="connsiteX4" fmla="*/ 201690 w 1211340"/>
                <a:gd name="connsiteY4" fmla="*/ 509587 h 907908"/>
                <a:gd name="connsiteX5" fmla="*/ 196927 w 1211340"/>
                <a:gd name="connsiteY5" fmla="*/ 309562 h 907908"/>
                <a:gd name="connsiteX6" fmla="*/ 249315 w 1211340"/>
                <a:gd name="connsiteY6" fmla="*/ 300037 h 907908"/>
                <a:gd name="connsiteX7" fmla="*/ 1082752 w 1211340"/>
                <a:gd name="connsiteY7" fmla="*/ 300037 h 907908"/>
                <a:gd name="connsiteX8" fmla="*/ 1087515 w 1211340"/>
                <a:gd name="connsiteY8" fmla="*/ 571500 h 907908"/>
                <a:gd name="connsiteX9" fmla="*/ 1139902 w 1211340"/>
                <a:gd name="connsiteY9" fmla="*/ 581025 h 907908"/>
                <a:gd name="connsiteX10" fmla="*/ 1135140 w 1211340"/>
                <a:gd name="connsiteY10" fmla="*/ 904875 h 907908"/>
                <a:gd name="connsiteX11" fmla="*/ 1206577 w 1211340"/>
                <a:gd name="connsiteY11" fmla="*/ 904875 h 907908"/>
                <a:gd name="connsiteX12" fmla="*/ 1211340 w 1211340"/>
                <a:gd name="connsiteY12" fmla="*/ 28575 h 907908"/>
                <a:gd name="connsiteX13" fmla="*/ 6427 w 1211340"/>
                <a:gd name="connsiteY13" fmla="*/ 0 h 907908"/>
                <a:gd name="connsiteX14" fmla="*/ 1665 w 1211340"/>
                <a:gd name="connsiteY14" fmla="*/ 773906 h 907908"/>
                <a:gd name="connsiteX0" fmla="*/ 1665 w 1211340"/>
                <a:gd name="connsiteY0" fmla="*/ 773906 h 927510"/>
                <a:gd name="connsiteX1" fmla="*/ 37384 w 1211340"/>
                <a:gd name="connsiteY1" fmla="*/ 907256 h 927510"/>
                <a:gd name="connsiteX2" fmla="*/ 92151 w 1211340"/>
                <a:gd name="connsiteY2" fmla="*/ 895349 h 927510"/>
                <a:gd name="connsiteX3" fmla="*/ 120727 w 1211340"/>
                <a:gd name="connsiteY3" fmla="*/ 514350 h 927510"/>
                <a:gd name="connsiteX4" fmla="*/ 201690 w 1211340"/>
                <a:gd name="connsiteY4" fmla="*/ 509587 h 927510"/>
                <a:gd name="connsiteX5" fmla="*/ 196927 w 1211340"/>
                <a:gd name="connsiteY5" fmla="*/ 309562 h 927510"/>
                <a:gd name="connsiteX6" fmla="*/ 249315 w 1211340"/>
                <a:gd name="connsiteY6" fmla="*/ 300037 h 927510"/>
                <a:gd name="connsiteX7" fmla="*/ 1082752 w 1211340"/>
                <a:gd name="connsiteY7" fmla="*/ 300037 h 927510"/>
                <a:gd name="connsiteX8" fmla="*/ 1087515 w 1211340"/>
                <a:gd name="connsiteY8" fmla="*/ 571500 h 927510"/>
                <a:gd name="connsiteX9" fmla="*/ 1139902 w 1211340"/>
                <a:gd name="connsiteY9" fmla="*/ 581025 h 927510"/>
                <a:gd name="connsiteX10" fmla="*/ 1135140 w 1211340"/>
                <a:gd name="connsiteY10" fmla="*/ 904875 h 927510"/>
                <a:gd name="connsiteX11" fmla="*/ 1206577 w 1211340"/>
                <a:gd name="connsiteY11" fmla="*/ 904875 h 927510"/>
                <a:gd name="connsiteX12" fmla="*/ 1211340 w 1211340"/>
                <a:gd name="connsiteY12" fmla="*/ 28575 h 927510"/>
                <a:gd name="connsiteX13" fmla="*/ 6427 w 1211340"/>
                <a:gd name="connsiteY13" fmla="*/ 0 h 927510"/>
                <a:gd name="connsiteX14" fmla="*/ 1665 w 1211340"/>
                <a:gd name="connsiteY14" fmla="*/ 773906 h 927510"/>
                <a:gd name="connsiteX0" fmla="*/ 1665 w 1211340"/>
                <a:gd name="connsiteY0" fmla="*/ 773906 h 907908"/>
                <a:gd name="connsiteX1" fmla="*/ 37384 w 1211340"/>
                <a:gd name="connsiteY1" fmla="*/ 907256 h 907908"/>
                <a:gd name="connsiteX2" fmla="*/ 92151 w 1211340"/>
                <a:gd name="connsiteY2" fmla="*/ 895349 h 907908"/>
                <a:gd name="connsiteX3" fmla="*/ 120727 w 1211340"/>
                <a:gd name="connsiteY3" fmla="*/ 514350 h 907908"/>
                <a:gd name="connsiteX4" fmla="*/ 201690 w 1211340"/>
                <a:gd name="connsiteY4" fmla="*/ 509587 h 907908"/>
                <a:gd name="connsiteX5" fmla="*/ 196927 w 1211340"/>
                <a:gd name="connsiteY5" fmla="*/ 309562 h 907908"/>
                <a:gd name="connsiteX6" fmla="*/ 249315 w 1211340"/>
                <a:gd name="connsiteY6" fmla="*/ 300037 h 907908"/>
                <a:gd name="connsiteX7" fmla="*/ 1082752 w 1211340"/>
                <a:gd name="connsiteY7" fmla="*/ 300037 h 907908"/>
                <a:gd name="connsiteX8" fmla="*/ 1087515 w 1211340"/>
                <a:gd name="connsiteY8" fmla="*/ 571500 h 907908"/>
                <a:gd name="connsiteX9" fmla="*/ 1139902 w 1211340"/>
                <a:gd name="connsiteY9" fmla="*/ 581025 h 907908"/>
                <a:gd name="connsiteX10" fmla="*/ 1135140 w 1211340"/>
                <a:gd name="connsiteY10" fmla="*/ 904875 h 907908"/>
                <a:gd name="connsiteX11" fmla="*/ 1206577 w 1211340"/>
                <a:gd name="connsiteY11" fmla="*/ 904875 h 907908"/>
                <a:gd name="connsiteX12" fmla="*/ 1211340 w 1211340"/>
                <a:gd name="connsiteY12" fmla="*/ 28575 h 907908"/>
                <a:gd name="connsiteX13" fmla="*/ 6427 w 1211340"/>
                <a:gd name="connsiteY13" fmla="*/ 0 h 907908"/>
                <a:gd name="connsiteX14" fmla="*/ 1665 w 1211340"/>
                <a:gd name="connsiteY14" fmla="*/ 773906 h 907908"/>
                <a:gd name="connsiteX0" fmla="*/ 1665 w 1211340"/>
                <a:gd name="connsiteY0" fmla="*/ 773906 h 907908"/>
                <a:gd name="connsiteX1" fmla="*/ 37384 w 1211340"/>
                <a:gd name="connsiteY1" fmla="*/ 907256 h 907908"/>
                <a:gd name="connsiteX2" fmla="*/ 92151 w 1211340"/>
                <a:gd name="connsiteY2" fmla="*/ 895349 h 907908"/>
                <a:gd name="connsiteX3" fmla="*/ 101677 w 1211340"/>
                <a:gd name="connsiteY3" fmla="*/ 514350 h 907908"/>
                <a:gd name="connsiteX4" fmla="*/ 201690 w 1211340"/>
                <a:gd name="connsiteY4" fmla="*/ 509587 h 907908"/>
                <a:gd name="connsiteX5" fmla="*/ 196927 w 1211340"/>
                <a:gd name="connsiteY5" fmla="*/ 309562 h 907908"/>
                <a:gd name="connsiteX6" fmla="*/ 249315 w 1211340"/>
                <a:gd name="connsiteY6" fmla="*/ 300037 h 907908"/>
                <a:gd name="connsiteX7" fmla="*/ 1082752 w 1211340"/>
                <a:gd name="connsiteY7" fmla="*/ 300037 h 907908"/>
                <a:gd name="connsiteX8" fmla="*/ 1087515 w 1211340"/>
                <a:gd name="connsiteY8" fmla="*/ 571500 h 907908"/>
                <a:gd name="connsiteX9" fmla="*/ 1139902 w 1211340"/>
                <a:gd name="connsiteY9" fmla="*/ 581025 h 907908"/>
                <a:gd name="connsiteX10" fmla="*/ 1135140 w 1211340"/>
                <a:gd name="connsiteY10" fmla="*/ 904875 h 907908"/>
                <a:gd name="connsiteX11" fmla="*/ 1206577 w 1211340"/>
                <a:gd name="connsiteY11" fmla="*/ 904875 h 907908"/>
                <a:gd name="connsiteX12" fmla="*/ 1211340 w 1211340"/>
                <a:gd name="connsiteY12" fmla="*/ 28575 h 907908"/>
                <a:gd name="connsiteX13" fmla="*/ 6427 w 1211340"/>
                <a:gd name="connsiteY13" fmla="*/ 0 h 907908"/>
                <a:gd name="connsiteX14" fmla="*/ 1665 w 1211340"/>
                <a:gd name="connsiteY14" fmla="*/ 773906 h 907908"/>
                <a:gd name="connsiteX0" fmla="*/ 1665 w 1223246"/>
                <a:gd name="connsiteY0" fmla="*/ 773906 h 907908"/>
                <a:gd name="connsiteX1" fmla="*/ 37384 w 1223246"/>
                <a:gd name="connsiteY1" fmla="*/ 907256 h 907908"/>
                <a:gd name="connsiteX2" fmla="*/ 92151 w 1223246"/>
                <a:gd name="connsiteY2" fmla="*/ 895349 h 907908"/>
                <a:gd name="connsiteX3" fmla="*/ 101677 w 1223246"/>
                <a:gd name="connsiteY3" fmla="*/ 514350 h 907908"/>
                <a:gd name="connsiteX4" fmla="*/ 201690 w 1223246"/>
                <a:gd name="connsiteY4" fmla="*/ 509587 h 907908"/>
                <a:gd name="connsiteX5" fmla="*/ 196927 w 1223246"/>
                <a:gd name="connsiteY5" fmla="*/ 309562 h 907908"/>
                <a:gd name="connsiteX6" fmla="*/ 249315 w 1223246"/>
                <a:gd name="connsiteY6" fmla="*/ 300037 h 907908"/>
                <a:gd name="connsiteX7" fmla="*/ 1082752 w 1223246"/>
                <a:gd name="connsiteY7" fmla="*/ 300037 h 907908"/>
                <a:gd name="connsiteX8" fmla="*/ 1087515 w 1223246"/>
                <a:gd name="connsiteY8" fmla="*/ 571500 h 907908"/>
                <a:gd name="connsiteX9" fmla="*/ 1139902 w 1223246"/>
                <a:gd name="connsiteY9" fmla="*/ 581025 h 907908"/>
                <a:gd name="connsiteX10" fmla="*/ 1135140 w 1223246"/>
                <a:gd name="connsiteY10" fmla="*/ 904875 h 907908"/>
                <a:gd name="connsiteX11" fmla="*/ 1206577 w 1223246"/>
                <a:gd name="connsiteY11" fmla="*/ 904875 h 907908"/>
                <a:gd name="connsiteX12" fmla="*/ 1223246 w 1223246"/>
                <a:gd name="connsiteY12" fmla="*/ 16668 h 907908"/>
                <a:gd name="connsiteX13" fmla="*/ 6427 w 1223246"/>
                <a:gd name="connsiteY13" fmla="*/ 0 h 907908"/>
                <a:gd name="connsiteX14" fmla="*/ 1665 w 1223246"/>
                <a:gd name="connsiteY14" fmla="*/ 773906 h 907908"/>
                <a:gd name="connsiteX0" fmla="*/ 1665 w 1223246"/>
                <a:gd name="connsiteY0" fmla="*/ 773906 h 907908"/>
                <a:gd name="connsiteX1" fmla="*/ 37384 w 1223246"/>
                <a:gd name="connsiteY1" fmla="*/ 907256 h 907908"/>
                <a:gd name="connsiteX2" fmla="*/ 92151 w 1223246"/>
                <a:gd name="connsiteY2" fmla="*/ 895349 h 907908"/>
                <a:gd name="connsiteX3" fmla="*/ 99296 w 1223246"/>
                <a:gd name="connsiteY3" fmla="*/ 514350 h 907908"/>
                <a:gd name="connsiteX4" fmla="*/ 201690 w 1223246"/>
                <a:gd name="connsiteY4" fmla="*/ 509587 h 907908"/>
                <a:gd name="connsiteX5" fmla="*/ 196927 w 1223246"/>
                <a:gd name="connsiteY5" fmla="*/ 309562 h 907908"/>
                <a:gd name="connsiteX6" fmla="*/ 249315 w 1223246"/>
                <a:gd name="connsiteY6" fmla="*/ 300037 h 907908"/>
                <a:gd name="connsiteX7" fmla="*/ 1082752 w 1223246"/>
                <a:gd name="connsiteY7" fmla="*/ 300037 h 907908"/>
                <a:gd name="connsiteX8" fmla="*/ 1087515 w 1223246"/>
                <a:gd name="connsiteY8" fmla="*/ 571500 h 907908"/>
                <a:gd name="connsiteX9" fmla="*/ 1139902 w 1223246"/>
                <a:gd name="connsiteY9" fmla="*/ 581025 h 907908"/>
                <a:gd name="connsiteX10" fmla="*/ 1135140 w 1223246"/>
                <a:gd name="connsiteY10" fmla="*/ 904875 h 907908"/>
                <a:gd name="connsiteX11" fmla="*/ 1206577 w 1223246"/>
                <a:gd name="connsiteY11" fmla="*/ 904875 h 907908"/>
                <a:gd name="connsiteX12" fmla="*/ 1223246 w 1223246"/>
                <a:gd name="connsiteY12" fmla="*/ 16668 h 907908"/>
                <a:gd name="connsiteX13" fmla="*/ 6427 w 1223246"/>
                <a:gd name="connsiteY13" fmla="*/ 0 h 907908"/>
                <a:gd name="connsiteX14" fmla="*/ 1665 w 1223246"/>
                <a:gd name="connsiteY14" fmla="*/ 773906 h 907908"/>
                <a:gd name="connsiteX0" fmla="*/ 8165 w 1229746"/>
                <a:gd name="connsiteY0" fmla="*/ 773906 h 904875"/>
                <a:gd name="connsiteX1" fmla="*/ 22453 w 1229746"/>
                <a:gd name="connsiteY1" fmla="*/ 902494 h 904875"/>
                <a:gd name="connsiteX2" fmla="*/ 98651 w 1229746"/>
                <a:gd name="connsiteY2" fmla="*/ 895349 h 904875"/>
                <a:gd name="connsiteX3" fmla="*/ 105796 w 1229746"/>
                <a:gd name="connsiteY3" fmla="*/ 514350 h 904875"/>
                <a:gd name="connsiteX4" fmla="*/ 208190 w 1229746"/>
                <a:gd name="connsiteY4" fmla="*/ 509587 h 904875"/>
                <a:gd name="connsiteX5" fmla="*/ 203427 w 1229746"/>
                <a:gd name="connsiteY5" fmla="*/ 309562 h 904875"/>
                <a:gd name="connsiteX6" fmla="*/ 255815 w 1229746"/>
                <a:gd name="connsiteY6" fmla="*/ 300037 h 904875"/>
                <a:gd name="connsiteX7" fmla="*/ 1089252 w 1229746"/>
                <a:gd name="connsiteY7" fmla="*/ 300037 h 904875"/>
                <a:gd name="connsiteX8" fmla="*/ 1094015 w 1229746"/>
                <a:gd name="connsiteY8" fmla="*/ 571500 h 904875"/>
                <a:gd name="connsiteX9" fmla="*/ 1146402 w 1229746"/>
                <a:gd name="connsiteY9" fmla="*/ 581025 h 904875"/>
                <a:gd name="connsiteX10" fmla="*/ 1141640 w 1229746"/>
                <a:gd name="connsiteY10" fmla="*/ 904875 h 904875"/>
                <a:gd name="connsiteX11" fmla="*/ 1213077 w 1229746"/>
                <a:gd name="connsiteY11" fmla="*/ 904875 h 904875"/>
                <a:gd name="connsiteX12" fmla="*/ 1229746 w 1229746"/>
                <a:gd name="connsiteY12" fmla="*/ 16668 h 904875"/>
                <a:gd name="connsiteX13" fmla="*/ 12927 w 1229746"/>
                <a:gd name="connsiteY13" fmla="*/ 0 h 904875"/>
                <a:gd name="connsiteX14" fmla="*/ 8165 w 1229746"/>
                <a:gd name="connsiteY14" fmla="*/ 773906 h 904875"/>
                <a:gd name="connsiteX0" fmla="*/ 320 w 1221901"/>
                <a:gd name="connsiteY0" fmla="*/ 773906 h 904875"/>
                <a:gd name="connsiteX1" fmla="*/ 14608 w 1221901"/>
                <a:gd name="connsiteY1" fmla="*/ 902494 h 904875"/>
                <a:gd name="connsiteX2" fmla="*/ 90806 w 1221901"/>
                <a:gd name="connsiteY2" fmla="*/ 895349 h 904875"/>
                <a:gd name="connsiteX3" fmla="*/ 97951 w 1221901"/>
                <a:gd name="connsiteY3" fmla="*/ 514350 h 904875"/>
                <a:gd name="connsiteX4" fmla="*/ 200345 w 1221901"/>
                <a:gd name="connsiteY4" fmla="*/ 509587 h 904875"/>
                <a:gd name="connsiteX5" fmla="*/ 195582 w 1221901"/>
                <a:gd name="connsiteY5" fmla="*/ 309562 h 904875"/>
                <a:gd name="connsiteX6" fmla="*/ 247970 w 1221901"/>
                <a:gd name="connsiteY6" fmla="*/ 300037 h 904875"/>
                <a:gd name="connsiteX7" fmla="*/ 1081407 w 1221901"/>
                <a:gd name="connsiteY7" fmla="*/ 300037 h 904875"/>
                <a:gd name="connsiteX8" fmla="*/ 1086170 w 1221901"/>
                <a:gd name="connsiteY8" fmla="*/ 571500 h 904875"/>
                <a:gd name="connsiteX9" fmla="*/ 1138557 w 1221901"/>
                <a:gd name="connsiteY9" fmla="*/ 581025 h 904875"/>
                <a:gd name="connsiteX10" fmla="*/ 1133795 w 1221901"/>
                <a:gd name="connsiteY10" fmla="*/ 904875 h 904875"/>
                <a:gd name="connsiteX11" fmla="*/ 1205232 w 1221901"/>
                <a:gd name="connsiteY11" fmla="*/ 904875 h 904875"/>
                <a:gd name="connsiteX12" fmla="*/ 1221901 w 1221901"/>
                <a:gd name="connsiteY12" fmla="*/ 16668 h 904875"/>
                <a:gd name="connsiteX13" fmla="*/ 5082 w 1221901"/>
                <a:gd name="connsiteY13" fmla="*/ 0 h 904875"/>
                <a:gd name="connsiteX14" fmla="*/ 320 w 1221901"/>
                <a:gd name="connsiteY14" fmla="*/ 773906 h 904875"/>
                <a:gd name="connsiteX0" fmla="*/ 4762 w 1226343"/>
                <a:gd name="connsiteY0" fmla="*/ 773906 h 904875"/>
                <a:gd name="connsiteX1" fmla="*/ 0 w 1226343"/>
                <a:gd name="connsiteY1" fmla="*/ 897731 h 904875"/>
                <a:gd name="connsiteX2" fmla="*/ 95248 w 1226343"/>
                <a:gd name="connsiteY2" fmla="*/ 895349 h 904875"/>
                <a:gd name="connsiteX3" fmla="*/ 102393 w 1226343"/>
                <a:gd name="connsiteY3" fmla="*/ 514350 h 904875"/>
                <a:gd name="connsiteX4" fmla="*/ 204787 w 1226343"/>
                <a:gd name="connsiteY4" fmla="*/ 509587 h 904875"/>
                <a:gd name="connsiteX5" fmla="*/ 200024 w 1226343"/>
                <a:gd name="connsiteY5" fmla="*/ 309562 h 904875"/>
                <a:gd name="connsiteX6" fmla="*/ 252412 w 1226343"/>
                <a:gd name="connsiteY6" fmla="*/ 300037 h 904875"/>
                <a:gd name="connsiteX7" fmla="*/ 1085849 w 1226343"/>
                <a:gd name="connsiteY7" fmla="*/ 300037 h 904875"/>
                <a:gd name="connsiteX8" fmla="*/ 1090612 w 1226343"/>
                <a:gd name="connsiteY8" fmla="*/ 571500 h 904875"/>
                <a:gd name="connsiteX9" fmla="*/ 1142999 w 1226343"/>
                <a:gd name="connsiteY9" fmla="*/ 581025 h 904875"/>
                <a:gd name="connsiteX10" fmla="*/ 1138237 w 1226343"/>
                <a:gd name="connsiteY10" fmla="*/ 904875 h 904875"/>
                <a:gd name="connsiteX11" fmla="*/ 1209674 w 1226343"/>
                <a:gd name="connsiteY11" fmla="*/ 904875 h 904875"/>
                <a:gd name="connsiteX12" fmla="*/ 1226343 w 1226343"/>
                <a:gd name="connsiteY12" fmla="*/ 16668 h 904875"/>
                <a:gd name="connsiteX13" fmla="*/ 9524 w 1226343"/>
                <a:gd name="connsiteY13" fmla="*/ 0 h 904875"/>
                <a:gd name="connsiteX14" fmla="*/ 4762 w 1226343"/>
                <a:gd name="connsiteY14" fmla="*/ 773906 h 904875"/>
                <a:gd name="connsiteX0" fmla="*/ 31 w 1221612"/>
                <a:gd name="connsiteY0" fmla="*/ 773906 h 904875"/>
                <a:gd name="connsiteX1" fmla="*/ 7176 w 1221612"/>
                <a:gd name="connsiteY1" fmla="*/ 900112 h 904875"/>
                <a:gd name="connsiteX2" fmla="*/ 90517 w 1221612"/>
                <a:gd name="connsiteY2" fmla="*/ 895349 h 904875"/>
                <a:gd name="connsiteX3" fmla="*/ 97662 w 1221612"/>
                <a:gd name="connsiteY3" fmla="*/ 514350 h 904875"/>
                <a:gd name="connsiteX4" fmla="*/ 200056 w 1221612"/>
                <a:gd name="connsiteY4" fmla="*/ 509587 h 904875"/>
                <a:gd name="connsiteX5" fmla="*/ 195293 w 1221612"/>
                <a:gd name="connsiteY5" fmla="*/ 309562 h 904875"/>
                <a:gd name="connsiteX6" fmla="*/ 247681 w 1221612"/>
                <a:gd name="connsiteY6" fmla="*/ 300037 h 904875"/>
                <a:gd name="connsiteX7" fmla="*/ 1081118 w 1221612"/>
                <a:gd name="connsiteY7" fmla="*/ 300037 h 904875"/>
                <a:gd name="connsiteX8" fmla="*/ 1085881 w 1221612"/>
                <a:gd name="connsiteY8" fmla="*/ 571500 h 904875"/>
                <a:gd name="connsiteX9" fmla="*/ 1138268 w 1221612"/>
                <a:gd name="connsiteY9" fmla="*/ 581025 h 904875"/>
                <a:gd name="connsiteX10" fmla="*/ 1133506 w 1221612"/>
                <a:gd name="connsiteY10" fmla="*/ 904875 h 904875"/>
                <a:gd name="connsiteX11" fmla="*/ 1204943 w 1221612"/>
                <a:gd name="connsiteY11" fmla="*/ 904875 h 904875"/>
                <a:gd name="connsiteX12" fmla="*/ 1221612 w 1221612"/>
                <a:gd name="connsiteY12" fmla="*/ 16668 h 904875"/>
                <a:gd name="connsiteX13" fmla="*/ 4793 w 1221612"/>
                <a:gd name="connsiteY13" fmla="*/ 0 h 904875"/>
                <a:gd name="connsiteX14" fmla="*/ 31 w 1221612"/>
                <a:gd name="connsiteY14" fmla="*/ 773906 h 904875"/>
                <a:gd name="connsiteX0" fmla="*/ 26 w 1221607"/>
                <a:gd name="connsiteY0" fmla="*/ 773906 h 904875"/>
                <a:gd name="connsiteX1" fmla="*/ 2408 w 1221607"/>
                <a:gd name="connsiteY1" fmla="*/ 900112 h 904875"/>
                <a:gd name="connsiteX2" fmla="*/ 90512 w 1221607"/>
                <a:gd name="connsiteY2" fmla="*/ 895349 h 904875"/>
                <a:gd name="connsiteX3" fmla="*/ 97657 w 1221607"/>
                <a:gd name="connsiteY3" fmla="*/ 514350 h 904875"/>
                <a:gd name="connsiteX4" fmla="*/ 200051 w 1221607"/>
                <a:gd name="connsiteY4" fmla="*/ 509587 h 904875"/>
                <a:gd name="connsiteX5" fmla="*/ 195288 w 1221607"/>
                <a:gd name="connsiteY5" fmla="*/ 309562 h 904875"/>
                <a:gd name="connsiteX6" fmla="*/ 247676 w 1221607"/>
                <a:gd name="connsiteY6" fmla="*/ 300037 h 904875"/>
                <a:gd name="connsiteX7" fmla="*/ 1081113 w 1221607"/>
                <a:gd name="connsiteY7" fmla="*/ 300037 h 904875"/>
                <a:gd name="connsiteX8" fmla="*/ 1085876 w 1221607"/>
                <a:gd name="connsiteY8" fmla="*/ 571500 h 904875"/>
                <a:gd name="connsiteX9" fmla="*/ 1138263 w 1221607"/>
                <a:gd name="connsiteY9" fmla="*/ 581025 h 904875"/>
                <a:gd name="connsiteX10" fmla="*/ 1133501 w 1221607"/>
                <a:gd name="connsiteY10" fmla="*/ 904875 h 904875"/>
                <a:gd name="connsiteX11" fmla="*/ 1204938 w 1221607"/>
                <a:gd name="connsiteY11" fmla="*/ 904875 h 904875"/>
                <a:gd name="connsiteX12" fmla="*/ 1221607 w 1221607"/>
                <a:gd name="connsiteY12" fmla="*/ 16668 h 904875"/>
                <a:gd name="connsiteX13" fmla="*/ 4788 w 1221607"/>
                <a:gd name="connsiteY13" fmla="*/ 0 h 904875"/>
                <a:gd name="connsiteX14" fmla="*/ 26 w 1221607"/>
                <a:gd name="connsiteY14" fmla="*/ 773906 h 904875"/>
                <a:gd name="connsiteX0" fmla="*/ 26 w 1221607"/>
                <a:gd name="connsiteY0" fmla="*/ 773906 h 904875"/>
                <a:gd name="connsiteX1" fmla="*/ 2408 w 1221607"/>
                <a:gd name="connsiteY1" fmla="*/ 900112 h 904875"/>
                <a:gd name="connsiteX2" fmla="*/ 90512 w 1221607"/>
                <a:gd name="connsiteY2" fmla="*/ 900111 h 904875"/>
                <a:gd name="connsiteX3" fmla="*/ 97657 w 1221607"/>
                <a:gd name="connsiteY3" fmla="*/ 514350 h 904875"/>
                <a:gd name="connsiteX4" fmla="*/ 200051 w 1221607"/>
                <a:gd name="connsiteY4" fmla="*/ 509587 h 904875"/>
                <a:gd name="connsiteX5" fmla="*/ 195288 w 1221607"/>
                <a:gd name="connsiteY5" fmla="*/ 309562 h 904875"/>
                <a:gd name="connsiteX6" fmla="*/ 247676 w 1221607"/>
                <a:gd name="connsiteY6" fmla="*/ 300037 h 904875"/>
                <a:gd name="connsiteX7" fmla="*/ 1081113 w 1221607"/>
                <a:gd name="connsiteY7" fmla="*/ 300037 h 904875"/>
                <a:gd name="connsiteX8" fmla="*/ 1085876 w 1221607"/>
                <a:gd name="connsiteY8" fmla="*/ 571500 h 904875"/>
                <a:gd name="connsiteX9" fmla="*/ 1138263 w 1221607"/>
                <a:gd name="connsiteY9" fmla="*/ 581025 h 904875"/>
                <a:gd name="connsiteX10" fmla="*/ 1133501 w 1221607"/>
                <a:gd name="connsiteY10" fmla="*/ 904875 h 904875"/>
                <a:gd name="connsiteX11" fmla="*/ 1204938 w 1221607"/>
                <a:gd name="connsiteY11" fmla="*/ 904875 h 904875"/>
                <a:gd name="connsiteX12" fmla="*/ 1221607 w 1221607"/>
                <a:gd name="connsiteY12" fmla="*/ 16668 h 904875"/>
                <a:gd name="connsiteX13" fmla="*/ 4788 w 1221607"/>
                <a:gd name="connsiteY13" fmla="*/ 0 h 904875"/>
                <a:gd name="connsiteX14" fmla="*/ 26 w 1221607"/>
                <a:gd name="connsiteY14" fmla="*/ 773906 h 904875"/>
                <a:gd name="connsiteX0" fmla="*/ 26 w 1221607"/>
                <a:gd name="connsiteY0" fmla="*/ 773906 h 904875"/>
                <a:gd name="connsiteX1" fmla="*/ 2408 w 1221607"/>
                <a:gd name="connsiteY1" fmla="*/ 900112 h 904875"/>
                <a:gd name="connsiteX2" fmla="*/ 90512 w 1221607"/>
                <a:gd name="connsiteY2" fmla="*/ 900111 h 904875"/>
                <a:gd name="connsiteX3" fmla="*/ 97657 w 1221607"/>
                <a:gd name="connsiteY3" fmla="*/ 514350 h 904875"/>
                <a:gd name="connsiteX4" fmla="*/ 200051 w 1221607"/>
                <a:gd name="connsiteY4" fmla="*/ 509587 h 904875"/>
                <a:gd name="connsiteX5" fmla="*/ 195288 w 1221607"/>
                <a:gd name="connsiteY5" fmla="*/ 309562 h 904875"/>
                <a:gd name="connsiteX6" fmla="*/ 247676 w 1221607"/>
                <a:gd name="connsiteY6" fmla="*/ 300037 h 904875"/>
                <a:gd name="connsiteX7" fmla="*/ 1081113 w 1221607"/>
                <a:gd name="connsiteY7" fmla="*/ 300037 h 904875"/>
                <a:gd name="connsiteX8" fmla="*/ 1085876 w 1221607"/>
                <a:gd name="connsiteY8" fmla="*/ 583406 h 904875"/>
                <a:gd name="connsiteX9" fmla="*/ 1138263 w 1221607"/>
                <a:gd name="connsiteY9" fmla="*/ 581025 h 904875"/>
                <a:gd name="connsiteX10" fmla="*/ 1133501 w 1221607"/>
                <a:gd name="connsiteY10" fmla="*/ 904875 h 904875"/>
                <a:gd name="connsiteX11" fmla="*/ 1204938 w 1221607"/>
                <a:gd name="connsiteY11" fmla="*/ 904875 h 904875"/>
                <a:gd name="connsiteX12" fmla="*/ 1221607 w 1221607"/>
                <a:gd name="connsiteY12" fmla="*/ 16668 h 904875"/>
                <a:gd name="connsiteX13" fmla="*/ 4788 w 1221607"/>
                <a:gd name="connsiteY13" fmla="*/ 0 h 904875"/>
                <a:gd name="connsiteX14" fmla="*/ 26 w 1221607"/>
                <a:gd name="connsiteY14" fmla="*/ 773906 h 904875"/>
                <a:gd name="connsiteX0" fmla="*/ 26 w 1221607"/>
                <a:gd name="connsiteY0" fmla="*/ 773906 h 904875"/>
                <a:gd name="connsiteX1" fmla="*/ 2408 w 1221607"/>
                <a:gd name="connsiteY1" fmla="*/ 900112 h 904875"/>
                <a:gd name="connsiteX2" fmla="*/ 90512 w 1221607"/>
                <a:gd name="connsiteY2" fmla="*/ 900111 h 904875"/>
                <a:gd name="connsiteX3" fmla="*/ 97657 w 1221607"/>
                <a:gd name="connsiteY3" fmla="*/ 514350 h 904875"/>
                <a:gd name="connsiteX4" fmla="*/ 200051 w 1221607"/>
                <a:gd name="connsiteY4" fmla="*/ 509587 h 904875"/>
                <a:gd name="connsiteX5" fmla="*/ 195288 w 1221607"/>
                <a:gd name="connsiteY5" fmla="*/ 297656 h 904875"/>
                <a:gd name="connsiteX6" fmla="*/ 247676 w 1221607"/>
                <a:gd name="connsiteY6" fmla="*/ 300037 h 904875"/>
                <a:gd name="connsiteX7" fmla="*/ 1081113 w 1221607"/>
                <a:gd name="connsiteY7" fmla="*/ 300037 h 904875"/>
                <a:gd name="connsiteX8" fmla="*/ 1085876 w 1221607"/>
                <a:gd name="connsiteY8" fmla="*/ 583406 h 904875"/>
                <a:gd name="connsiteX9" fmla="*/ 1138263 w 1221607"/>
                <a:gd name="connsiteY9" fmla="*/ 581025 h 904875"/>
                <a:gd name="connsiteX10" fmla="*/ 1133501 w 1221607"/>
                <a:gd name="connsiteY10" fmla="*/ 904875 h 904875"/>
                <a:gd name="connsiteX11" fmla="*/ 1204938 w 1221607"/>
                <a:gd name="connsiteY11" fmla="*/ 904875 h 904875"/>
                <a:gd name="connsiteX12" fmla="*/ 1221607 w 1221607"/>
                <a:gd name="connsiteY12" fmla="*/ 16668 h 904875"/>
                <a:gd name="connsiteX13" fmla="*/ 4788 w 1221607"/>
                <a:gd name="connsiteY13" fmla="*/ 0 h 904875"/>
                <a:gd name="connsiteX14" fmla="*/ 26 w 1221607"/>
                <a:gd name="connsiteY14" fmla="*/ 773906 h 904875"/>
                <a:gd name="connsiteX0" fmla="*/ 26 w 1221607"/>
                <a:gd name="connsiteY0" fmla="*/ 773906 h 904875"/>
                <a:gd name="connsiteX1" fmla="*/ 2408 w 1221607"/>
                <a:gd name="connsiteY1" fmla="*/ 900112 h 904875"/>
                <a:gd name="connsiteX2" fmla="*/ 90512 w 1221607"/>
                <a:gd name="connsiteY2" fmla="*/ 900111 h 904875"/>
                <a:gd name="connsiteX3" fmla="*/ 97657 w 1221607"/>
                <a:gd name="connsiteY3" fmla="*/ 514350 h 904875"/>
                <a:gd name="connsiteX4" fmla="*/ 200051 w 1221607"/>
                <a:gd name="connsiteY4" fmla="*/ 509587 h 904875"/>
                <a:gd name="connsiteX5" fmla="*/ 195288 w 1221607"/>
                <a:gd name="connsiteY5" fmla="*/ 297656 h 904875"/>
                <a:gd name="connsiteX6" fmla="*/ 247676 w 1221607"/>
                <a:gd name="connsiteY6" fmla="*/ 300037 h 904875"/>
                <a:gd name="connsiteX7" fmla="*/ 1081113 w 1221607"/>
                <a:gd name="connsiteY7" fmla="*/ 300037 h 904875"/>
                <a:gd name="connsiteX8" fmla="*/ 1085876 w 1221607"/>
                <a:gd name="connsiteY8" fmla="*/ 583406 h 904875"/>
                <a:gd name="connsiteX9" fmla="*/ 1138263 w 1221607"/>
                <a:gd name="connsiteY9" fmla="*/ 581025 h 904875"/>
                <a:gd name="connsiteX10" fmla="*/ 1133501 w 1221607"/>
                <a:gd name="connsiteY10" fmla="*/ 904875 h 904875"/>
                <a:gd name="connsiteX11" fmla="*/ 1204938 w 1221607"/>
                <a:gd name="connsiteY11" fmla="*/ 904875 h 904875"/>
                <a:gd name="connsiteX12" fmla="*/ 1221607 w 1221607"/>
                <a:gd name="connsiteY12" fmla="*/ 16668 h 904875"/>
                <a:gd name="connsiteX13" fmla="*/ 4788 w 1221607"/>
                <a:gd name="connsiteY13" fmla="*/ 0 h 904875"/>
                <a:gd name="connsiteX14" fmla="*/ 26 w 1221607"/>
                <a:gd name="connsiteY14" fmla="*/ 773906 h 904875"/>
                <a:gd name="connsiteX0" fmla="*/ 26 w 1221607"/>
                <a:gd name="connsiteY0" fmla="*/ 773906 h 904875"/>
                <a:gd name="connsiteX1" fmla="*/ 2408 w 1221607"/>
                <a:gd name="connsiteY1" fmla="*/ 900112 h 904875"/>
                <a:gd name="connsiteX2" fmla="*/ 90512 w 1221607"/>
                <a:gd name="connsiteY2" fmla="*/ 900111 h 904875"/>
                <a:gd name="connsiteX3" fmla="*/ 97657 w 1221607"/>
                <a:gd name="connsiteY3" fmla="*/ 514350 h 904875"/>
                <a:gd name="connsiteX4" fmla="*/ 192907 w 1221607"/>
                <a:gd name="connsiteY4" fmla="*/ 516731 h 904875"/>
                <a:gd name="connsiteX5" fmla="*/ 195288 w 1221607"/>
                <a:gd name="connsiteY5" fmla="*/ 297656 h 904875"/>
                <a:gd name="connsiteX6" fmla="*/ 247676 w 1221607"/>
                <a:gd name="connsiteY6" fmla="*/ 300037 h 904875"/>
                <a:gd name="connsiteX7" fmla="*/ 1081113 w 1221607"/>
                <a:gd name="connsiteY7" fmla="*/ 300037 h 904875"/>
                <a:gd name="connsiteX8" fmla="*/ 1085876 w 1221607"/>
                <a:gd name="connsiteY8" fmla="*/ 583406 h 904875"/>
                <a:gd name="connsiteX9" fmla="*/ 1138263 w 1221607"/>
                <a:gd name="connsiteY9" fmla="*/ 581025 h 904875"/>
                <a:gd name="connsiteX10" fmla="*/ 1133501 w 1221607"/>
                <a:gd name="connsiteY10" fmla="*/ 904875 h 904875"/>
                <a:gd name="connsiteX11" fmla="*/ 1204938 w 1221607"/>
                <a:gd name="connsiteY11" fmla="*/ 904875 h 904875"/>
                <a:gd name="connsiteX12" fmla="*/ 1221607 w 1221607"/>
                <a:gd name="connsiteY12" fmla="*/ 16668 h 904875"/>
                <a:gd name="connsiteX13" fmla="*/ 4788 w 1221607"/>
                <a:gd name="connsiteY13" fmla="*/ 0 h 904875"/>
                <a:gd name="connsiteX14" fmla="*/ 26 w 1221607"/>
                <a:gd name="connsiteY14" fmla="*/ 773906 h 904875"/>
                <a:gd name="connsiteX0" fmla="*/ 26 w 1221607"/>
                <a:gd name="connsiteY0" fmla="*/ 773906 h 904875"/>
                <a:gd name="connsiteX1" fmla="*/ 2408 w 1221607"/>
                <a:gd name="connsiteY1" fmla="*/ 900112 h 904875"/>
                <a:gd name="connsiteX2" fmla="*/ 90512 w 1221607"/>
                <a:gd name="connsiteY2" fmla="*/ 900111 h 904875"/>
                <a:gd name="connsiteX3" fmla="*/ 97657 w 1221607"/>
                <a:gd name="connsiteY3" fmla="*/ 514350 h 904875"/>
                <a:gd name="connsiteX4" fmla="*/ 197669 w 1221607"/>
                <a:gd name="connsiteY4" fmla="*/ 516731 h 904875"/>
                <a:gd name="connsiteX5" fmla="*/ 195288 w 1221607"/>
                <a:gd name="connsiteY5" fmla="*/ 297656 h 904875"/>
                <a:gd name="connsiteX6" fmla="*/ 247676 w 1221607"/>
                <a:gd name="connsiteY6" fmla="*/ 300037 h 904875"/>
                <a:gd name="connsiteX7" fmla="*/ 1081113 w 1221607"/>
                <a:gd name="connsiteY7" fmla="*/ 300037 h 904875"/>
                <a:gd name="connsiteX8" fmla="*/ 1085876 w 1221607"/>
                <a:gd name="connsiteY8" fmla="*/ 583406 h 904875"/>
                <a:gd name="connsiteX9" fmla="*/ 1138263 w 1221607"/>
                <a:gd name="connsiteY9" fmla="*/ 581025 h 904875"/>
                <a:gd name="connsiteX10" fmla="*/ 1133501 w 1221607"/>
                <a:gd name="connsiteY10" fmla="*/ 904875 h 904875"/>
                <a:gd name="connsiteX11" fmla="*/ 1204938 w 1221607"/>
                <a:gd name="connsiteY11" fmla="*/ 904875 h 904875"/>
                <a:gd name="connsiteX12" fmla="*/ 1221607 w 1221607"/>
                <a:gd name="connsiteY12" fmla="*/ 16668 h 904875"/>
                <a:gd name="connsiteX13" fmla="*/ 4788 w 1221607"/>
                <a:gd name="connsiteY13" fmla="*/ 0 h 904875"/>
                <a:gd name="connsiteX14" fmla="*/ 26 w 1221607"/>
                <a:gd name="connsiteY14" fmla="*/ 773906 h 904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21607" h="904875">
                  <a:moveTo>
                    <a:pt x="26" y="773906"/>
                  </a:moveTo>
                  <a:cubicBezTo>
                    <a:pt x="-371" y="923925"/>
                    <a:pt x="3996" y="842962"/>
                    <a:pt x="2408" y="900112"/>
                  </a:cubicBezTo>
                  <a:cubicBezTo>
                    <a:pt x="23442" y="899318"/>
                    <a:pt x="62731" y="905666"/>
                    <a:pt x="90512" y="900111"/>
                  </a:cubicBezTo>
                  <a:cubicBezTo>
                    <a:pt x="89718" y="835024"/>
                    <a:pt x="85354" y="579437"/>
                    <a:pt x="97657" y="514350"/>
                  </a:cubicBezTo>
                  <a:lnTo>
                    <a:pt x="197669" y="516731"/>
                  </a:lnTo>
                  <a:cubicBezTo>
                    <a:pt x="198463" y="443706"/>
                    <a:pt x="194494" y="370681"/>
                    <a:pt x="195288" y="297656"/>
                  </a:cubicBezTo>
                  <a:cubicBezTo>
                    <a:pt x="212751" y="298450"/>
                    <a:pt x="102420" y="299640"/>
                    <a:pt x="247676" y="300037"/>
                  </a:cubicBezTo>
                  <a:lnTo>
                    <a:pt x="1081113" y="300037"/>
                  </a:lnTo>
                  <a:cubicBezTo>
                    <a:pt x="1082701" y="390525"/>
                    <a:pt x="1084288" y="492918"/>
                    <a:pt x="1085876" y="583406"/>
                  </a:cubicBezTo>
                  <a:lnTo>
                    <a:pt x="1138263" y="581025"/>
                  </a:lnTo>
                  <a:cubicBezTo>
                    <a:pt x="1136676" y="688975"/>
                    <a:pt x="1135088" y="796925"/>
                    <a:pt x="1133501" y="904875"/>
                  </a:cubicBezTo>
                  <a:lnTo>
                    <a:pt x="1204938" y="904875"/>
                  </a:lnTo>
                  <a:cubicBezTo>
                    <a:pt x="1206526" y="612775"/>
                    <a:pt x="1220019" y="308768"/>
                    <a:pt x="1221607" y="16668"/>
                  </a:cubicBezTo>
                  <a:lnTo>
                    <a:pt x="4788" y="0"/>
                  </a:lnTo>
                  <a:cubicBezTo>
                    <a:pt x="3201" y="300037"/>
                    <a:pt x="423" y="623887"/>
                    <a:pt x="26" y="773906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  <a:alpha val="46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B953E3E8-C35B-4AA5-9055-527E520D417B}"/>
                </a:ext>
              </a:extLst>
            </p:cNvPr>
            <p:cNvGrpSpPr/>
            <p:nvPr/>
          </p:nvGrpSpPr>
          <p:grpSpPr>
            <a:xfrm>
              <a:off x="2287426" y="3247067"/>
              <a:ext cx="1880917" cy="1446221"/>
              <a:chOff x="2287426" y="3247067"/>
              <a:chExt cx="1880917" cy="1446221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538311B-4A5D-432A-ACE2-6B8963A6FDF3}"/>
                  </a:ext>
                </a:extLst>
              </p:cNvPr>
              <p:cNvSpPr/>
              <p:nvPr/>
            </p:nvSpPr>
            <p:spPr>
              <a:xfrm>
                <a:off x="2287426" y="3769958"/>
                <a:ext cx="1548177" cy="92333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b="1" dirty="0"/>
                  <a:t>DEMO FORWARD PORTION</a:t>
                </a:r>
              </a:p>
            </p:txBody>
          </p: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BD13A705-7B54-460A-BE73-1E64185A74F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174495" y="3247067"/>
                <a:ext cx="993848" cy="722326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51235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2C7EE858-BD49-4C83-BF41-C02420DF90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6571"/>
            <a:ext cx="9148421" cy="2856119"/>
          </a:xfrm>
          <a:prstGeom prst="rect">
            <a:avLst/>
          </a:prstGeom>
        </p:spPr>
      </p:pic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40A2375C-2C19-4BF7-B2CA-D3D9DD029AB7}"/>
              </a:ext>
            </a:extLst>
          </p:cNvPr>
          <p:cNvSpPr/>
          <p:nvPr/>
        </p:nvSpPr>
        <p:spPr>
          <a:xfrm>
            <a:off x="1780217" y="3705374"/>
            <a:ext cx="153590" cy="957262"/>
          </a:xfrm>
          <a:custGeom>
            <a:avLst/>
            <a:gdLst>
              <a:gd name="connsiteX0" fmla="*/ 76200 w 171450"/>
              <a:gd name="connsiteY0" fmla="*/ 0 h 1295400"/>
              <a:gd name="connsiteX1" fmla="*/ 101600 w 171450"/>
              <a:gd name="connsiteY1" fmla="*/ 622300 h 1295400"/>
              <a:gd name="connsiteX2" fmla="*/ 6350 w 171450"/>
              <a:gd name="connsiteY2" fmla="*/ 698500 h 1295400"/>
              <a:gd name="connsiteX3" fmla="*/ 0 w 171450"/>
              <a:gd name="connsiteY3" fmla="*/ 1009650 h 1295400"/>
              <a:gd name="connsiteX4" fmla="*/ 171450 w 171450"/>
              <a:gd name="connsiteY4" fmla="*/ 1295400 h 1295400"/>
              <a:gd name="connsiteX0" fmla="*/ 100013 w 171450"/>
              <a:gd name="connsiteY0" fmla="*/ 0 h 1297781"/>
              <a:gd name="connsiteX1" fmla="*/ 101600 w 171450"/>
              <a:gd name="connsiteY1" fmla="*/ 624681 h 1297781"/>
              <a:gd name="connsiteX2" fmla="*/ 6350 w 171450"/>
              <a:gd name="connsiteY2" fmla="*/ 700881 h 1297781"/>
              <a:gd name="connsiteX3" fmla="*/ 0 w 171450"/>
              <a:gd name="connsiteY3" fmla="*/ 1012031 h 1297781"/>
              <a:gd name="connsiteX4" fmla="*/ 171450 w 171450"/>
              <a:gd name="connsiteY4" fmla="*/ 1297781 h 1297781"/>
              <a:gd name="connsiteX0" fmla="*/ 105569 w 177006"/>
              <a:gd name="connsiteY0" fmla="*/ 0 h 1297781"/>
              <a:gd name="connsiteX1" fmla="*/ 107156 w 177006"/>
              <a:gd name="connsiteY1" fmla="*/ 624681 h 1297781"/>
              <a:gd name="connsiteX2" fmla="*/ 0 w 177006"/>
              <a:gd name="connsiteY2" fmla="*/ 698500 h 1297781"/>
              <a:gd name="connsiteX3" fmla="*/ 5556 w 177006"/>
              <a:gd name="connsiteY3" fmla="*/ 1012031 h 1297781"/>
              <a:gd name="connsiteX4" fmla="*/ 177006 w 177006"/>
              <a:gd name="connsiteY4" fmla="*/ 1297781 h 1297781"/>
              <a:gd name="connsiteX0" fmla="*/ 105569 w 191293"/>
              <a:gd name="connsiteY0" fmla="*/ 0 h 1297781"/>
              <a:gd name="connsiteX1" fmla="*/ 107156 w 191293"/>
              <a:gd name="connsiteY1" fmla="*/ 624681 h 1297781"/>
              <a:gd name="connsiteX2" fmla="*/ 0 w 191293"/>
              <a:gd name="connsiteY2" fmla="*/ 698500 h 1297781"/>
              <a:gd name="connsiteX3" fmla="*/ 5556 w 191293"/>
              <a:gd name="connsiteY3" fmla="*/ 1012031 h 1297781"/>
              <a:gd name="connsiteX4" fmla="*/ 191293 w 191293"/>
              <a:gd name="connsiteY4" fmla="*/ 1297781 h 1297781"/>
              <a:gd name="connsiteX0" fmla="*/ 100013 w 185737"/>
              <a:gd name="connsiteY0" fmla="*/ 0 h 1297781"/>
              <a:gd name="connsiteX1" fmla="*/ 101600 w 185737"/>
              <a:gd name="connsiteY1" fmla="*/ 624681 h 1297781"/>
              <a:gd name="connsiteX2" fmla="*/ 46832 w 185737"/>
              <a:gd name="connsiteY2" fmla="*/ 677069 h 1297781"/>
              <a:gd name="connsiteX3" fmla="*/ 0 w 185737"/>
              <a:gd name="connsiteY3" fmla="*/ 1012031 h 1297781"/>
              <a:gd name="connsiteX4" fmla="*/ 185737 w 185737"/>
              <a:gd name="connsiteY4" fmla="*/ 1297781 h 1297781"/>
              <a:gd name="connsiteX0" fmla="*/ 53181 w 138905"/>
              <a:gd name="connsiteY0" fmla="*/ 0 h 1297781"/>
              <a:gd name="connsiteX1" fmla="*/ 54768 w 138905"/>
              <a:gd name="connsiteY1" fmla="*/ 624681 h 1297781"/>
              <a:gd name="connsiteX2" fmla="*/ 0 w 138905"/>
              <a:gd name="connsiteY2" fmla="*/ 677069 h 1297781"/>
              <a:gd name="connsiteX3" fmla="*/ 10318 w 138905"/>
              <a:gd name="connsiteY3" fmla="*/ 962025 h 1297781"/>
              <a:gd name="connsiteX4" fmla="*/ 138905 w 138905"/>
              <a:gd name="connsiteY4" fmla="*/ 1297781 h 1297781"/>
              <a:gd name="connsiteX0" fmla="*/ 53181 w 219867"/>
              <a:gd name="connsiteY0" fmla="*/ 0 h 1266825"/>
              <a:gd name="connsiteX1" fmla="*/ 54768 w 219867"/>
              <a:gd name="connsiteY1" fmla="*/ 624681 h 1266825"/>
              <a:gd name="connsiteX2" fmla="*/ 0 w 219867"/>
              <a:gd name="connsiteY2" fmla="*/ 677069 h 1266825"/>
              <a:gd name="connsiteX3" fmla="*/ 10318 w 219867"/>
              <a:gd name="connsiteY3" fmla="*/ 962025 h 1266825"/>
              <a:gd name="connsiteX4" fmla="*/ 219867 w 219867"/>
              <a:gd name="connsiteY4" fmla="*/ 1266825 h 1266825"/>
              <a:gd name="connsiteX0" fmla="*/ 53181 w 129379"/>
              <a:gd name="connsiteY0" fmla="*/ 0 h 1135856"/>
              <a:gd name="connsiteX1" fmla="*/ 54768 w 129379"/>
              <a:gd name="connsiteY1" fmla="*/ 624681 h 1135856"/>
              <a:gd name="connsiteX2" fmla="*/ 0 w 129379"/>
              <a:gd name="connsiteY2" fmla="*/ 677069 h 1135856"/>
              <a:gd name="connsiteX3" fmla="*/ 10318 w 129379"/>
              <a:gd name="connsiteY3" fmla="*/ 962025 h 1135856"/>
              <a:gd name="connsiteX4" fmla="*/ 129379 w 129379"/>
              <a:gd name="connsiteY4" fmla="*/ 1135856 h 1135856"/>
              <a:gd name="connsiteX0" fmla="*/ 46037 w 122235"/>
              <a:gd name="connsiteY0" fmla="*/ 0 h 1135856"/>
              <a:gd name="connsiteX1" fmla="*/ 47624 w 122235"/>
              <a:gd name="connsiteY1" fmla="*/ 624681 h 1135856"/>
              <a:gd name="connsiteX2" fmla="*/ 0 w 122235"/>
              <a:gd name="connsiteY2" fmla="*/ 672307 h 1135856"/>
              <a:gd name="connsiteX3" fmla="*/ 3174 w 122235"/>
              <a:gd name="connsiteY3" fmla="*/ 962025 h 1135856"/>
              <a:gd name="connsiteX4" fmla="*/ 122235 w 122235"/>
              <a:gd name="connsiteY4" fmla="*/ 1135856 h 1135856"/>
              <a:gd name="connsiteX0" fmla="*/ 42863 w 119061"/>
              <a:gd name="connsiteY0" fmla="*/ 0 h 1135856"/>
              <a:gd name="connsiteX1" fmla="*/ 44450 w 119061"/>
              <a:gd name="connsiteY1" fmla="*/ 624681 h 1135856"/>
              <a:gd name="connsiteX2" fmla="*/ 3969 w 119061"/>
              <a:gd name="connsiteY2" fmla="*/ 674688 h 1135856"/>
              <a:gd name="connsiteX3" fmla="*/ 0 w 119061"/>
              <a:gd name="connsiteY3" fmla="*/ 962025 h 1135856"/>
              <a:gd name="connsiteX4" fmla="*/ 119061 w 119061"/>
              <a:gd name="connsiteY4" fmla="*/ 1135856 h 1135856"/>
              <a:gd name="connsiteX0" fmla="*/ 42863 w 109536"/>
              <a:gd name="connsiteY0" fmla="*/ 0 h 1135856"/>
              <a:gd name="connsiteX1" fmla="*/ 44450 w 109536"/>
              <a:gd name="connsiteY1" fmla="*/ 624681 h 1135856"/>
              <a:gd name="connsiteX2" fmla="*/ 3969 w 109536"/>
              <a:gd name="connsiteY2" fmla="*/ 674688 h 1135856"/>
              <a:gd name="connsiteX3" fmla="*/ 0 w 109536"/>
              <a:gd name="connsiteY3" fmla="*/ 962025 h 1135856"/>
              <a:gd name="connsiteX4" fmla="*/ 109536 w 109536"/>
              <a:gd name="connsiteY4" fmla="*/ 1135856 h 1135856"/>
              <a:gd name="connsiteX0" fmla="*/ 42863 w 204786"/>
              <a:gd name="connsiteY0" fmla="*/ 0 h 1276349"/>
              <a:gd name="connsiteX1" fmla="*/ 44450 w 204786"/>
              <a:gd name="connsiteY1" fmla="*/ 624681 h 1276349"/>
              <a:gd name="connsiteX2" fmla="*/ 3969 w 204786"/>
              <a:gd name="connsiteY2" fmla="*/ 674688 h 1276349"/>
              <a:gd name="connsiteX3" fmla="*/ 0 w 204786"/>
              <a:gd name="connsiteY3" fmla="*/ 962025 h 1276349"/>
              <a:gd name="connsiteX4" fmla="*/ 204786 w 204786"/>
              <a:gd name="connsiteY4" fmla="*/ 1276349 h 1276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4786" h="1276349">
                <a:moveTo>
                  <a:pt x="42863" y="0"/>
                </a:moveTo>
                <a:lnTo>
                  <a:pt x="44450" y="624681"/>
                </a:lnTo>
                <a:lnTo>
                  <a:pt x="3969" y="674688"/>
                </a:lnTo>
                <a:lnTo>
                  <a:pt x="0" y="962025"/>
                </a:lnTo>
                <a:lnTo>
                  <a:pt x="204786" y="1276349"/>
                </a:lnTo>
              </a:path>
            </a:pathLst>
          </a:custGeom>
          <a:noFill/>
          <a:ln w="857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473FAA-1F8F-4115-8F19-7851F1C1C57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121694" y="852488"/>
            <a:ext cx="7022306" cy="789385"/>
          </a:xfrm>
        </p:spPr>
        <p:txBody>
          <a:bodyPr/>
          <a:lstStyle/>
          <a:p>
            <a:r>
              <a:rPr lang="en-US" dirty="0"/>
              <a:t>Contractor Access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F15D0D2-E52C-41B3-A3F9-CCF45AB0787A}"/>
              </a:ext>
            </a:extLst>
          </p:cNvPr>
          <p:cNvSpPr/>
          <p:nvPr/>
        </p:nvSpPr>
        <p:spPr>
          <a:xfrm>
            <a:off x="3807916" y="2275283"/>
            <a:ext cx="1052513" cy="333375"/>
          </a:xfrm>
          <a:prstGeom prst="rect">
            <a:avLst/>
          </a:pr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ED22C384-36CB-4AB2-8585-3F1DA53F8138}"/>
              </a:ext>
            </a:extLst>
          </p:cNvPr>
          <p:cNvSpPr/>
          <p:nvPr/>
        </p:nvSpPr>
        <p:spPr>
          <a:xfrm>
            <a:off x="5156002" y="2573535"/>
            <a:ext cx="3636170" cy="1525190"/>
          </a:xfrm>
          <a:custGeom>
            <a:avLst/>
            <a:gdLst>
              <a:gd name="connsiteX0" fmla="*/ 2847975 w 4543425"/>
              <a:gd name="connsiteY0" fmla="*/ 2095500 h 2095500"/>
              <a:gd name="connsiteX1" fmla="*/ 3338513 w 4543425"/>
              <a:gd name="connsiteY1" fmla="*/ 2071688 h 2095500"/>
              <a:gd name="connsiteX2" fmla="*/ 3543300 w 4543425"/>
              <a:gd name="connsiteY2" fmla="*/ 1819275 h 2095500"/>
              <a:gd name="connsiteX3" fmla="*/ 4543425 w 4543425"/>
              <a:gd name="connsiteY3" fmla="*/ 1781175 h 2095500"/>
              <a:gd name="connsiteX4" fmla="*/ 4519613 w 4543425"/>
              <a:gd name="connsiteY4" fmla="*/ 800100 h 2095500"/>
              <a:gd name="connsiteX5" fmla="*/ 4157663 w 4543425"/>
              <a:gd name="connsiteY5" fmla="*/ 619125 h 2095500"/>
              <a:gd name="connsiteX6" fmla="*/ 4124325 w 4543425"/>
              <a:gd name="connsiteY6" fmla="*/ 442913 h 2095500"/>
              <a:gd name="connsiteX7" fmla="*/ 2628900 w 4543425"/>
              <a:gd name="connsiteY7" fmla="*/ 419100 h 2095500"/>
              <a:gd name="connsiteX8" fmla="*/ 2562225 w 4543425"/>
              <a:gd name="connsiteY8" fmla="*/ 466725 h 2095500"/>
              <a:gd name="connsiteX9" fmla="*/ 47625 w 4543425"/>
              <a:gd name="connsiteY9" fmla="*/ 466725 h 2095500"/>
              <a:gd name="connsiteX10" fmla="*/ 47625 w 4543425"/>
              <a:gd name="connsiteY10" fmla="*/ 0 h 2095500"/>
              <a:gd name="connsiteX11" fmla="*/ 0 w 4543425"/>
              <a:gd name="connsiteY11" fmla="*/ 0 h 2095500"/>
              <a:gd name="connsiteX0" fmla="*/ 2717007 w 4543425"/>
              <a:gd name="connsiteY0" fmla="*/ 2026443 h 2071688"/>
              <a:gd name="connsiteX1" fmla="*/ 3338513 w 4543425"/>
              <a:gd name="connsiteY1" fmla="*/ 2071688 h 2071688"/>
              <a:gd name="connsiteX2" fmla="*/ 3543300 w 4543425"/>
              <a:gd name="connsiteY2" fmla="*/ 1819275 h 2071688"/>
              <a:gd name="connsiteX3" fmla="*/ 4543425 w 4543425"/>
              <a:gd name="connsiteY3" fmla="*/ 1781175 h 2071688"/>
              <a:gd name="connsiteX4" fmla="*/ 4519613 w 4543425"/>
              <a:gd name="connsiteY4" fmla="*/ 800100 h 2071688"/>
              <a:gd name="connsiteX5" fmla="*/ 4157663 w 4543425"/>
              <a:gd name="connsiteY5" fmla="*/ 619125 h 2071688"/>
              <a:gd name="connsiteX6" fmla="*/ 4124325 w 4543425"/>
              <a:gd name="connsiteY6" fmla="*/ 442913 h 2071688"/>
              <a:gd name="connsiteX7" fmla="*/ 2628900 w 4543425"/>
              <a:gd name="connsiteY7" fmla="*/ 419100 h 2071688"/>
              <a:gd name="connsiteX8" fmla="*/ 2562225 w 4543425"/>
              <a:gd name="connsiteY8" fmla="*/ 466725 h 2071688"/>
              <a:gd name="connsiteX9" fmla="*/ 47625 w 4543425"/>
              <a:gd name="connsiteY9" fmla="*/ 466725 h 2071688"/>
              <a:gd name="connsiteX10" fmla="*/ 47625 w 4543425"/>
              <a:gd name="connsiteY10" fmla="*/ 0 h 2071688"/>
              <a:gd name="connsiteX11" fmla="*/ 0 w 4543425"/>
              <a:gd name="connsiteY11" fmla="*/ 0 h 2071688"/>
              <a:gd name="connsiteX0" fmla="*/ 2717007 w 4543425"/>
              <a:gd name="connsiteY0" fmla="*/ 2026443 h 2026443"/>
              <a:gd name="connsiteX1" fmla="*/ 3207545 w 4543425"/>
              <a:gd name="connsiteY1" fmla="*/ 2014538 h 2026443"/>
              <a:gd name="connsiteX2" fmla="*/ 3543300 w 4543425"/>
              <a:gd name="connsiteY2" fmla="*/ 1819275 h 2026443"/>
              <a:gd name="connsiteX3" fmla="*/ 4543425 w 4543425"/>
              <a:gd name="connsiteY3" fmla="*/ 1781175 h 2026443"/>
              <a:gd name="connsiteX4" fmla="*/ 4519613 w 4543425"/>
              <a:gd name="connsiteY4" fmla="*/ 800100 h 2026443"/>
              <a:gd name="connsiteX5" fmla="*/ 4157663 w 4543425"/>
              <a:gd name="connsiteY5" fmla="*/ 619125 h 2026443"/>
              <a:gd name="connsiteX6" fmla="*/ 4124325 w 4543425"/>
              <a:gd name="connsiteY6" fmla="*/ 442913 h 2026443"/>
              <a:gd name="connsiteX7" fmla="*/ 2628900 w 4543425"/>
              <a:gd name="connsiteY7" fmla="*/ 419100 h 2026443"/>
              <a:gd name="connsiteX8" fmla="*/ 2562225 w 4543425"/>
              <a:gd name="connsiteY8" fmla="*/ 466725 h 2026443"/>
              <a:gd name="connsiteX9" fmla="*/ 47625 w 4543425"/>
              <a:gd name="connsiteY9" fmla="*/ 466725 h 2026443"/>
              <a:gd name="connsiteX10" fmla="*/ 47625 w 4543425"/>
              <a:gd name="connsiteY10" fmla="*/ 0 h 2026443"/>
              <a:gd name="connsiteX11" fmla="*/ 0 w 4543425"/>
              <a:gd name="connsiteY11" fmla="*/ 0 h 2026443"/>
              <a:gd name="connsiteX0" fmla="*/ 2717007 w 4543425"/>
              <a:gd name="connsiteY0" fmla="*/ 2026443 h 2026443"/>
              <a:gd name="connsiteX1" fmla="*/ 3207545 w 4543425"/>
              <a:gd name="connsiteY1" fmla="*/ 2014538 h 2026443"/>
              <a:gd name="connsiteX2" fmla="*/ 3402807 w 4543425"/>
              <a:gd name="connsiteY2" fmla="*/ 1740694 h 2026443"/>
              <a:gd name="connsiteX3" fmla="*/ 4543425 w 4543425"/>
              <a:gd name="connsiteY3" fmla="*/ 1781175 h 2026443"/>
              <a:gd name="connsiteX4" fmla="*/ 4519613 w 4543425"/>
              <a:gd name="connsiteY4" fmla="*/ 800100 h 2026443"/>
              <a:gd name="connsiteX5" fmla="*/ 4157663 w 4543425"/>
              <a:gd name="connsiteY5" fmla="*/ 619125 h 2026443"/>
              <a:gd name="connsiteX6" fmla="*/ 4124325 w 4543425"/>
              <a:gd name="connsiteY6" fmla="*/ 442913 h 2026443"/>
              <a:gd name="connsiteX7" fmla="*/ 2628900 w 4543425"/>
              <a:gd name="connsiteY7" fmla="*/ 419100 h 2026443"/>
              <a:gd name="connsiteX8" fmla="*/ 2562225 w 4543425"/>
              <a:gd name="connsiteY8" fmla="*/ 466725 h 2026443"/>
              <a:gd name="connsiteX9" fmla="*/ 47625 w 4543425"/>
              <a:gd name="connsiteY9" fmla="*/ 466725 h 2026443"/>
              <a:gd name="connsiteX10" fmla="*/ 47625 w 4543425"/>
              <a:gd name="connsiteY10" fmla="*/ 0 h 2026443"/>
              <a:gd name="connsiteX11" fmla="*/ 0 w 4543425"/>
              <a:gd name="connsiteY11" fmla="*/ 0 h 2026443"/>
              <a:gd name="connsiteX0" fmla="*/ 2717007 w 4545806"/>
              <a:gd name="connsiteY0" fmla="*/ 2026443 h 2026443"/>
              <a:gd name="connsiteX1" fmla="*/ 3207545 w 4545806"/>
              <a:gd name="connsiteY1" fmla="*/ 2014538 h 2026443"/>
              <a:gd name="connsiteX2" fmla="*/ 3402807 w 4545806"/>
              <a:gd name="connsiteY2" fmla="*/ 1740694 h 2026443"/>
              <a:gd name="connsiteX3" fmla="*/ 4545806 w 4545806"/>
              <a:gd name="connsiteY3" fmla="*/ 1726406 h 2026443"/>
              <a:gd name="connsiteX4" fmla="*/ 4519613 w 4545806"/>
              <a:gd name="connsiteY4" fmla="*/ 800100 h 2026443"/>
              <a:gd name="connsiteX5" fmla="*/ 4157663 w 4545806"/>
              <a:gd name="connsiteY5" fmla="*/ 619125 h 2026443"/>
              <a:gd name="connsiteX6" fmla="*/ 4124325 w 4545806"/>
              <a:gd name="connsiteY6" fmla="*/ 442913 h 2026443"/>
              <a:gd name="connsiteX7" fmla="*/ 2628900 w 4545806"/>
              <a:gd name="connsiteY7" fmla="*/ 419100 h 2026443"/>
              <a:gd name="connsiteX8" fmla="*/ 2562225 w 4545806"/>
              <a:gd name="connsiteY8" fmla="*/ 466725 h 2026443"/>
              <a:gd name="connsiteX9" fmla="*/ 47625 w 4545806"/>
              <a:gd name="connsiteY9" fmla="*/ 466725 h 2026443"/>
              <a:gd name="connsiteX10" fmla="*/ 47625 w 4545806"/>
              <a:gd name="connsiteY10" fmla="*/ 0 h 2026443"/>
              <a:gd name="connsiteX11" fmla="*/ 0 w 4545806"/>
              <a:gd name="connsiteY11" fmla="*/ 0 h 2026443"/>
              <a:gd name="connsiteX0" fmla="*/ 2717007 w 4550570"/>
              <a:gd name="connsiteY0" fmla="*/ 2026443 h 2026443"/>
              <a:gd name="connsiteX1" fmla="*/ 3207545 w 4550570"/>
              <a:gd name="connsiteY1" fmla="*/ 2014538 h 2026443"/>
              <a:gd name="connsiteX2" fmla="*/ 3402807 w 4550570"/>
              <a:gd name="connsiteY2" fmla="*/ 1740694 h 2026443"/>
              <a:gd name="connsiteX3" fmla="*/ 4545806 w 4550570"/>
              <a:gd name="connsiteY3" fmla="*/ 1726406 h 2026443"/>
              <a:gd name="connsiteX4" fmla="*/ 4550570 w 4550570"/>
              <a:gd name="connsiteY4" fmla="*/ 728662 h 2026443"/>
              <a:gd name="connsiteX5" fmla="*/ 4157663 w 4550570"/>
              <a:gd name="connsiteY5" fmla="*/ 619125 h 2026443"/>
              <a:gd name="connsiteX6" fmla="*/ 4124325 w 4550570"/>
              <a:gd name="connsiteY6" fmla="*/ 442913 h 2026443"/>
              <a:gd name="connsiteX7" fmla="*/ 2628900 w 4550570"/>
              <a:gd name="connsiteY7" fmla="*/ 419100 h 2026443"/>
              <a:gd name="connsiteX8" fmla="*/ 2562225 w 4550570"/>
              <a:gd name="connsiteY8" fmla="*/ 466725 h 2026443"/>
              <a:gd name="connsiteX9" fmla="*/ 47625 w 4550570"/>
              <a:gd name="connsiteY9" fmla="*/ 466725 h 2026443"/>
              <a:gd name="connsiteX10" fmla="*/ 47625 w 4550570"/>
              <a:gd name="connsiteY10" fmla="*/ 0 h 2026443"/>
              <a:gd name="connsiteX11" fmla="*/ 0 w 4550570"/>
              <a:gd name="connsiteY11" fmla="*/ 0 h 2026443"/>
              <a:gd name="connsiteX0" fmla="*/ 2717007 w 4550570"/>
              <a:gd name="connsiteY0" fmla="*/ 2026443 h 2026443"/>
              <a:gd name="connsiteX1" fmla="*/ 3207545 w 4550570"/>
              <a:gd name="connsiteY1" fmla="*/ 2014538 h 2026443"/>
              <a:gd name="connsiteX2" fmla="*/ 3402807 w 4550570"/>
              <a:gd name="connsiteY2" fmla="*/ 1740694 h 2026443"/>
              <a:gd name="connsiteX3" fmla="*/ 4545806 w 4550570"/>
              <a:gd name="connsiteY3" fmla="*/ 1726406 h 2026443"/>
              <a:gd name="connsiteX4" fmla="*/ 4550570 w 4550570"/>
              <a:gd name="connsiteY4" fmla="*/ 728662 h 2026443"/>
              <a:gd name="connsiteX5" fmla="*/ 4367213 w 4550570"/>
              <a:gd name="connsiteY5" fmla="*/ 554831 h 2026443"/>
              <a:gd name="connsiteX6" fmla="*/ 4124325 w 4550570"/>
              <a:gd name="connsiteY6" fmla="*/ 442913 h 2026443"/>
              <a:gd name="connsiteX7" fmla="*/ 2628900 w 4550570"/>
              <a:gd name="connsiteY7" fmla="*/ 419100 h 2026443"/>
              <a:gd name="connsiteX8" fmla="*/ 2562225 w 4550570"/>
              <a:gd name="connsiteY8" fmla="*/ 466725 h 2026443"/>
              <a:gd name="connsiteX9" fmla="*/ 47625 w 4550570"/>
              <a:gd name="connsiteY9" fmla="*/ 466725 h 2026443"/>
              <a:gd name="connsiteX10" fmla="*/ 47625 w 4550570"/>
              <a:gd name="connsiteY10" fmla="*/ 0 h 2026443"/>
              <a:gd name="connsiteX11" fmla="*/ 0 w 4550570"/>
              <a:gd name="connsiteY11" fmla="*/ 0 h 2026443"/>
              <a:gd name="connsiteX0" fmla="*/ 2717007 w 4550570"/>
              <a:gd name="connsiteY0" fmla="*/ 2026443 h 2026443"/>
              <a:gd name="connsiteX1" fmla="*/ 3207545 w 4550570"/>
              <a:gd name="connsiteY1" fmla="*/ 2014538 h 2026443"/>
              <a:gd name="connsiteX2" fmla="*/ 3402807 w 4550570"/>
              <a:gd name="connsiteY2" fmla="*/ 1740694 h 2026443"/>
              <a:gd name="connsiteX3" fmla="*/ 4545806 w 4550570"/>
              <a:gd name="connsiteY3" fmla="*/ 1726406 h 2026443"/>
              <a:gd name="connsiteX4" fmla="*/ 4550570 w 4550570"/>
              <a:gd name="connsiteY4" fmla="*/ 728662 h 2026443"/>
              <a:gd name="connsiteX5" fmla="*/ 4367213 w 4550570"/>
              <a:gd name="connsiteY5" fmla="*/ 554831 h 2026443"/>
              <a:gd name="connsiteX6" fmla="*/ 4093369 w 4550570"/>
              <a:gd name="connsiteY6" fmla="*/ 442913 h 2026443"/>
              <a:gd name="connsiteX7" fmla="*/ 2628900 w 4550570"/>
              <a:gd name="connsiteY7" fmla="*/ 419100 h 2026443"/>
              <a:gd name="connsiteX8" fmla="*/ 2562225 w 4550570"/>
              <a:gd name="connsiteY8" fmla="*/ 466725 h 2026443"/>
              <a:gd name="connsiteX9" fmla="*/ 47625 w 4550570"/>
              <a:gd name="connsiteY9" fmla="*/ 466725 h 2026443"/>
              <a:gd name="connsiteX10" fmla="*/ 47625 w 4550570"/>
              <a:gd name="connsiteY10" fmla="*/ 0 h 2026443"/>
              <a:gd name="connsiteX11" fmla="*/ 0 w 4550570"/>
              <a:gd name="connsiteY11" fmla="*/ 0 h 2026443"/>
              <a:gd name="connsiteX0" fmla="*/ 2717007 w 4550570"/>
              <a:gd name="connsiteY0" fmla="*/ 2026443 h 2026443"/>
              <a:gd name="connsiteX1" fmla="*/ 3207545 w 4550570"/>
              <a:gd name="connsiteY1" fmla="*/ 2014538 h 2026443"/>
              <a:gd name="connsiteX2" fmla="*/ 3402807 w 4550570"/>
              <a:gd name="connsiteY2" fmla="*/ 1740694 h 2026443"/>
              <a:gd name="connsiteX3" fmla="*/ 4545806 w 4550570"/>
              <a:gd name="connsiteY3" fmla="*/ 1726406 h 2026443"/>
              <a:gd name="connsiteX4" fmla="*/ 4550570 w 4550570"/>
              <a:gd name="connsiteY4" fmla="*/ 728662 h 2026443"/>
              <a:gd name="connsiteX5" fmla="*/ 4367213 w 4550570"/>
              <a:gd name="connsiteY5" fmla="*/ 554831 h 2026443"/>
              <a:gd name="connsiteX6" fmla="*/ 4093369 w 4550570"/>
              <a:gd name="connsiteY6" fmla="*/ 442913 h 2026443"/>
              <a:gd name="connsiteX7" fmla="*/ 4090987 w 4550570"/>
              <a:gd name="connsiteY7" fmla="*/ 440532 h 2026443"/>
              <a:gd name="connsiteX8" fmla="*/ 2628900 w 4550570"/>
              <a:gd name="connsiteY8" fmla="*/ 419100 h 2026443"/>
              <a:gd name="connsiteX9" fmla="*/ 2562225 w 4550570"/>
              <a:gd name="connsiteY9" fmla="*/ 466725 h 2026443"/>
              <a:gd name="connsiteX10" fmla="*/ 47625 w 4550570"/>
              <a:gd name="connsiteY10" fmla="*/ 466725 h 2026443"/>
              <a:gd name="connsiteX11" fmla="*/ 47625 w 4550570"/>
              <a:gd name="connsiteY11" fmla="*/ 0 h 2026443"/>
              <a:gd name="connsiteX12" fmla="*/ 0 w 4550570"/>
              <a:gd name="connsiteY12" fmla="*/ 0 h 2026443"/>
              <a:gd name="connsiteX0" fmla="*/ 2717007 w 4550570"/>
              <a:gd name="connsiteY0" fmla="*/ 2026443 h 2026443"/>
              <a:gd name="connsiteX1" fmla="*/ 3207545 w 4550570"/>
              <a:gd name="connsiteY1" fmla="*/ 2014538 h 2026443"/>
              <a:gd name="connsiteX2" fmla="*/ 3402807 w 4550570"/>
              <a:gd name="connsiteY2" fmla="*/ 1740694 h 2026443"/>
              <a:gd name="connsiteX3" fmla="*/ 4545806 w 4550570"/>
              <a:gd name="connsiteY3" fmla="*/ 1726406 h 2026443"/>
              <a:gd name="connsiteX4" fmla="*/ 4550570 w 4550570"/>
              <a:gd name="connsiteY4" fmla="*/ 728662 h 2026443"/>
              <a:gd name="connsiteX5" fmla="*/ 4367213 w 4550570"/>
              <a:gd name="connsiteY5" fmla="*/ 554831 h 2026443"/>
              <a:gd name="connsiteX6" fmla="*/ 4093369 w 4550570"/>
              <a:gd name="connsiteY6" fmla="*/ 442913 h 2026443"/>
              <a:gd name="connsiteX7" fmla="*/ 4086224 w 4550570"/>
              <a:gd name="connsiteY7" fmla="*/ 350045 h 2026443"/>
              <a:gd name="connsiteX8" fmla="*/ 2628900 w 4550570"/>
              <a:gd name="connsiteY8" fmla="*/ 419100 h 2026443"/>
              <a:gd name="connsiteX9" fmla="*/ 2562225 w 4550570"/>
              <a:gd name="connsiteY9" fmla="*/ 466725 h 2026443"/>
              <a:gd name="connsiteX10" fmla="*/ 47625 w 4550570"/>
              <a:gd name="connsiteY10" fmla="*/ 466725 h 2026443"/>
              <a:gd name="connsiteX11" fmla="*/ 47625 w 4550570"/>
              <a:gd name="connsiteY11" fmla="*/ 0 h 2026443"/>
              <a:gd name="connsiteX12" fmla="*/ 0 w 4550570"/>
              <a:gd name="connsiteY12" fmla="*/ 0 h 2026443"/>
              <a:gd name="connsiteX0" fmla="*/ 2717007 w 4550570"/>
              <a:gd name="connsiteY0" fmla="*/ 2026443 h 2026443"/>
              <a:gd name="connsiteX1" fmla="*/ 3207545 w 4550570"/>
              <a:gd name="connsiteY1" fmla="*/ 2014538 h 2026443"/>
              <a:gd name="connsiteX2" fmla="*/ 3402807 w 4550570"/>
              <a:gd name="connsiteY2" fmla="*/ 1740694 h 2026443"/>
              <a:gd name="connsiteX3" fmla="*/ 4545806 w 4550570"/>
              <a:gd name="connsiteY3" fmla="*/ 1726406 h 2026443"/>
              <a:gd name="connsiteX4" fmla="*/ 4550570 w 4550570"/>
              <a:gd name="connsiteY4" fmla="*/ 728662 h 2026443"/>
              <a:gd name="connsiteX5" fmla="*/ 4367213 w 4550570"/>
              <a:gd name="connsiteY5" fmla="*/ 554831 h 2026443"/>
              <a:gd name="connsiteX6" fmla="*/ 4095750 w 4550570"/>
              <a:gd name="connsiteY6" fmla="*/ 473869 h 2026443"/>
              <a:gd name="connsiteX7" fmla="*/ 4086224 w 4550570"/>
              <a:gd name="connsiteY7" fmla="*/ 350045 h 2026443"/>
              <a:gd name="connsiteX8" fmla="*/ 2628900 w 4550570"/>
              <a:gd name="connsiteY8" fmla="*/ 419100 h 2026443"/>
              <a:gd name="connsiteX9" fmla="*/ 2562225 w 4550570"/>
              <a:gd name="connsiteY9" fmla="*/ 466725 h 2026443"/>
              <a:gd name="connsiteX10" fmla="*/ 47625 w 4550570"/>
              <a:gd name="connsiteY10" fmla="*/ 466725 h 2026443"/>
              <a:gd name="connsiteX11" fmla="*/ 47625 w 4550570"/>
              <a:gd name="connsiteY11" fmla="*/ 0 h 2026443"/>
              <a:gd name="connsiteX12" fmla="*/ 0 w 4550570"/>
              <a:gd name="connsiteY12" fmla="*/ 0 h 2026443"/>
              <a:gd name="connsiteX0" fmla="*/ 2717007 w 4550570"/>
              <a:gd name="connsiteY0" fmla="*/ 2026443 h 2026443"/>
              <a:gd name="connsiteX1" fmla="*/ 3207545 w 4550570"/>
              <a:gd name="connsiteY1" fmla="*/ 2014538 h 2026443"/>
              <a:gd name="connsiteX2" fmla="*/ 3402807 w 4550570"/>
              <a:gd name="connsiteY2" fmla="*/ 1740694 h 2026443"/>
              <a:gd name="connsiteX3" fmla="*/ 4545806 w 4550570"/>
              <a:gd name="connsiteY3" fmla="*/ 1726406 h 2026443"/>
              <a:gd name="connsiteX4" fmla="*/ 4550570 w 4550570"/>
              <a:gd name="connsiteY4" fmla="*/ 728662 h 2026443"/>
              <a:gd name="connsiteX5" fmla="*/ 4367213 w 4550570"/>
              <a:gd name="connsiteY5" fmla="*/ 554831 h 2026443"/>
              <a:gd name="connsiteX6" fmla="*/ 4095750 w 4550570"/>
              <a:gd name="connsiteY6" fmla="*/ 473869 h 2026443"/>
              <a:gd name="connsiteX7" fmla="*/ 4086224 w 4550570"/>
              <a:gd name="connsiteY7" fmla="*/ 350045 h 2026443"/>
              <a:gd name="connsiteX8" fmla="*/ 2633662 w 4550570"/>
              <a:gd name="connsiteY8" fmla="*/ 359569 h 2026443"/>
              <a:gd name="connsiteX9" fmla="*/ 2562225 w 4550570"/>
              <a:gd name="connsiteY9" fmla="*/ 466725 h 2026443"/>
              <a:gd name="connsiteX10" fmla="*/ 47625 w 4550570"/>
              <a:gd name="connsiteY10" fmla="*/ 466725 h 2026443"/>
              <a:gd name="connsiteX11" fmla="*/ 47625 w 4550570"/>
              <a:gd name="connsiteY11" fmla="*/ 0 h 2026443"/>
              <a:gd name="connsiteX12" fmla="*/ 0 w 4550570"/>
              <a:gd name="connsiteY12" fmla="*/ 0 h 2026443"/>
              <a:gd name="connsiteX0" fmla="*/ 2717007 w 4550570"/>
              <a:gd name="connsiteY0" fmla="*/ 2026443 h 2026443"/>
              <a:gd name="connsiteX1" fmla="*/ 3207545 w 4550570"/>
              <a:gd name="connsiteY1" fmla="*/ 2014538 h 2026443"/>
              <a:gd name="connsiteX2" fmla="*/ 3402807 w 4550570"/>
              <a:gd name="connsiteY2" fmla="*/ 1740694 h 2026443"/>
              <a:gd name="connsiteX3" fmla="*/ 4545806 w 4550570"/>
              <a:gd name="connsiteY3" fmla="*/ 1726406 h 2026443"/>
              <a:gd name="connsiteX4" fmla="*/ 4550570 w 4550570"/>
              <a:gd name="connsiteY4" fmla="*/ 728662 h 2026443"/>
              <a:gd name="connsiteX5" fmla="*/ 4367213 w 4550570"/>
              <a:gd name="connsiteY5" fmla="*/ 554831 h 2026443"/>
              <a:gd name="connsiteX6" fmla="*/ 4095750 w 4550570"/>
              <a:gd name="connsiteY6" fmla="*/ 473869 h 2026443"/>
              <a:gd name="connsiteX7" fmla="*/ 4086224 w 4550570"/>
              <a:gd name="connsiteY7" fmla="*/ 350045 h 2026443"/>
              <a:gd name="connsiteX8" fmla="*/ 2633662 w 4550570"/>
              <a:gd name="connsiteY8" fmla="*/ 359569 h 2026443"/>
              <a:gd name="connsiteX9" fmla="*/ 2562225 w 4550570"/>
              <a:gd name="connsiteY9" fmla="*/ 466725 h 2026443"/>
              <a:gd name="connsiteX10" fmla="*/ 47625 w 4550570"/>
              <a:gd name="connsiteY10" fmla="*/ 397669 h 2026443"/>
              <a:gd name="connsiteX11" fmla="*/ 47625 w 4550570"/>
              <a:gd name="connsiteY11" fmla="*/ 0 h 2026443"/>
              <a:gd name="connsiteX12" fmla="*/ 0 w 4550570"/>
              <a:gd name="connsiteY12" fmla="*/ 0 h 2026443"/>
              <a:gd name="connsiteX0" fmla="*/ 2717007 w 4550570"/>
              <a:gd name="connsiteY0" fmla="*/ 2026443 h 2026443"/>
              <a:gd name="connsiteX1" fmla="*/ 3207545 w 4550570"/>
              <a:gd name="connsiteY1" fmla="*/ 2014538 h 2026443"/>
              <a:gd name="connsiteX2" fmla="*/ 3402807 w 4550570"/>
              <a:gd name="connsiteY2" fmla="*/ 1740694 h 2026443"/>
              <a:gd name="connsiteX3" fmla="*/ 4545806 w 4550570"/>
              <a:gd name="connsiteY3" fmla="*/ 1726406 h 2026443"/>
              <a:gd name="connsiteX4" fmla="*/ 4550570 w 4550570"/>
              <a:gd name="connsiteY4" fmla="*/ 728662 h 2026443"/>
              <a:gd name="connsiteX5" fmla="*/ 4367213 w 4550570"/>
              <a:gd name="connsiteY5" fmla="*/ 554831 h 2026443"/>
              <a:gd name="connsiteX6" fmla="*/ 4095750 w 4550570"/>
              <a:gd name="connsiteY6" fmla="*/ 473869 h 2026443"/>
              <a:gd name="connsiteX7" fmla="*/ 4086224 w 4550570"/>
              <a:gd name="connsiteY7" fmla="*/ 350045 h 2026443"/>
              <a:gd name="connsiteX8" fmla="*/ 2633662 w 4550570"/>
              <a:gd name="connsiteY8" fmla="*/ 359569 h 2026443"/>
              <a:gd name="connsiteX9" fmla="*/ 807244 w 4550570"/>
              <a:gd name="connsiteY9" fmla="*/ 381000 h 2026443"/>
              <a:gd name="connsiteX10" fmla="*/ 47625 w 4550570"/>
              <a:gd name="connsiteY10" fmla="*/ 397669 h 2026443"/>
              <a:gd name="connsiteX11" fmla="*/ 47625 w 4550570"/>
              <a:gd name="connsiteY11" fmla="*/ 0 h 2026443"/>
              <a:gd name="connsiteX12" fmla="*/ 0 w 4550570"/>
              <a:gd name="connsiteY12" fmla="*/ 0 h 2026443"/>
              <a:gd name="connsiteX0" fmla="*/ 2897982 w 4731545"/>
              <a:gd name="connsiteY0" fmla="*/ 2026443 h 2026443"/>
              <a:gd name="connsiteX1" fmla="*/ 3388520 w 4731545"/>
              <a:gd name="connsiteY1" fmla="*/ 2014538 h 2026443"/>
              <a:gd name="connsiteX2" fmla="*/ 3583782 w 4731545"/>
              <a:gd name="connsiteY2" fmla="*/ 1740694 h 2026443"/>
              <a:gd name="connsiteX3" fmla="*/ 4726781 w 4731545"/>
              <a:gd name="connsiteY3" fmla="*/ 1726406 h 2026443"/>
              <a:gd name="connsiteX4" fmla="*/ 4731545 w 4731545"/>
              <a:gd name="connsiteY4" fmla="*/ 728662 h 2026443"/>
              <a:gd name="connsiteX5" fmla="*/ 4548188 w 4731545"/>
              <a:gd name="connsiteY5" fmla="*/ 554831 h 2026443"/>
              <a:gd name="connsiteX6" fmla="*/ 4276725 w 4731545"/>
              <a:gd name="connsiteY6" fmla="*/ 473869 h 2026443"/>
              <a:gd name="connsiteX7" fmla="*/ 4267199 w 4731545"/>
              <a:gd name="connsiteY7" fmla="*/ 350045 h 2026443"/>
              <a:gd name="connsiteX8" fmla="*/ 2814637 w 4731545"/>
              <a:gd name="connsiteY8" fmla="*/ 359569 h 2026443"/>
              <a:gd name="connsiteX9" fmla="*/ 988219 w 4731545"/>
              <a:gd name="connsiteY9" fmla="*/ 381000 h 2026443"/>
              <a:gd name="connsiteX10" fmla="*/ 0 w 4731545"/>
              <a:gd name="connsiteY10" fmla="*/ 392907 h 2026443"/>
              <a:gd name="connsiteX11" fmla="*/ 228600 w 4731545"/>
              <a:gd name="connsiteY11" fmla="*/ 0 h 2026443"/>
              <a:gd name="connsiteX12" fmla="*/ 180975 w 4731545"/>
              <a:gd name="connsiteY12" fmla="*/ 0 h 2026443"/>
              <a:gd name="connsiteX0" fmla="*/ 2897982 w 4731545"/>
              <a:gd name="connsiteY0" fmla="*/ 2026443 h 2026443"/>
              <a:gd name="connsiteX1" fmla="*/ 3388520 w 4731545"/>
              <a:gd name="connsiteY1" fmla="*/ 2014538 h 2026443"/>
              <a:gd name="connsiteX2" fmla="*/ 3583782 w 4731545"/>
              <a:gd name="connsiteY2" fmla="*/ 1740694 h 2026443"/>
              <a:gd name="connsiteX3" fmla="*/ 4726781 w 4731545"/>
              <a:gd name="connsiteY3" fmla="*/ 1726406 h 2026443"/>
              <a:gd name="connsiteX4" fmla="*/ 4731545 w 4731545"/>
              <a:gd name="connsiteY4" fmla="*/ 728662 h 2026443"/>
              <a:gd name="connsiteX5" fmla="*/ 4548188 w 4731545"/>
              <a:gd name="connsiteY5" fmla="*/ 554831 h 2026443"/>
              <a:gd name="connsiteX6" fmla="*/ 4276725 w 4731545"/>
              <a:gd name="connsiteY6" fmla="*/ 473869 h 2026443"/>
              <a:gd name="connsiteX7" fmla="*/ 4267199 w 4731545"/>
              <a:gd name="connsiteY7" fmla="*/ 350045 h 2026443"/>
              <a:gd name="connsiteX8" fmla="*/ 2814637 w 4731545"/>
              <a:gd name="connsiteY8" fmla="*/ 359569 h 2026443"/>
              <a:gd name="connsiteX9" fmla="*/ 42863 w 4731545"/>
              <a:gd name="connsiteY9" fmla="*/ 407193 h 2026443"/>
              <a:gd name="connsiteX10" fmla="*/ 0 w 4731545"/>
              <a:gd name="connsiteY10" fmla="*/ 392907 h 2026443"/>
              <a:gd name="connsiteX11" fmla="*/ 228600 w 4731545"/>
              <a:gd name="connsiteY11" fmla="*/ 0 h 2026443"/>
              <a:gd name="connsiteX12" fmla="*/ 180975 w 4731545"/>
              <a:gd name="connsiteY12" fmla="*/ 0 h 2026443"/>
              <a:gd name="connsiteX0" fmla="*/ 2890838 w 4724401"/>
              <a:gd name="connsiteY0" fmla="*/ 2026443 h 2026443"/>
              <a:gd name="connsiteX1" fmla="*/ 3381376 w 4724401"/>
              <a:gd name="connsiteY1" fmla="*/ 2014538 h 2026443"/>
              <a:gd name="connsiteX2" fmla="*/ 3576638 w 4724401"/>
              <a:gd name="connsiteY2" fmla="*/ 1740694 h 2026443"/>
              <a:gd name="connsiteX3" fmla="*/ 4719637 w 4724401"/>
              <a:gd name="connsiteY3" fmla="*/ 1726406 h 2026443"/>
              <a:gd name="connsiteX4" fmla="*/ 4724401 w 4724401"/>
              <a:gd name="connsiteY4" fmla="*/ 728662 h 2026443"/>
              <a:gd name="connsiteX5" fmla="*/ 4541044 w 4724401"/>
              <a:gd name="connsiteY5" fmla="*/ 554831 h 2026443"/>
              <a:gd name="connsiteX6" fmla="*/ 4269581 w 4724401"/>
              <a:gd name="connsiteY6" fmla="*/ 473869 h 2026443"/>
              <a:gd name="connsiteX7" fmla="*/ 4260055 w 4724401"/>
              <a:gd name="connsiteY7" fmla="*/ 350045 h 2026443"/>
              <a:gd name="connsiteX8" fmla="*/ 2807493 w 4724401"/>
              <a:gd name="connsiteY8" fmla="*/ 359569 h 2026443"/>
              <a:gd name="connsiteX9" fmla="*/ 35719 w 4724401"/>
              <a:gd name="connsiteY9" fmla="*/ 407193 h 2026443"/>
              <a:gd name="connsiteX10" fmla="*/ 0 w 4724401"/>
              <a:gd name="connsiteY10" fmla="*/ 107157 h 2026443"/>
              <a:gd name="connsiteX11" fmla="*/ 221456 w 4724401"/>
              <a:gd name="connsiteY11" fmla="*/ 0 h 2026443"/>
              <a:gd name="connsiteX12" fmla="*/ 173831 w 4724401"/>
              <a:gd name="connsiteY12" fmla="*/ 0 h 2026443"/>
              <a:gd name="connsiteX0" fmla="*/ 2897981 w 4731544"/>
              <a:gd name="connsiteY0" fmla="*/ 2026443 h 2026443"/>
              <a:gd name="connsiteX1" fmla="*/ 3388519 w 4731544"/>
              <a:gd name="connsiteY1" fmla="*/ 2014538 h 2026443"/>
              <a:gd name="connsiteX2" fmla="*/ 3583781 w 4731544"/>
              <a:gd name="connsiteY2" fmla="*/ 1740694 h 2026443"/>
              <a:gd name="connsiteX3" fmla="*/ 4726780 w 4731544"/>
              <a:gd name="connsiteY3" fmla="*/ 1726406 h 2026443"/>
              <a:gd name="connsiteX4" fmla="*/ 4731544 w 4731544"/>
              <a:gd name="connsiteY4" fmla="*/ 728662 h 2026443"/>
              <a:gd name="connsiteX5" fmla="*/ 4548187 w 4731544"/>
              <a:gd name="connsiteY5" fmla="*/ 554831 h 2026443"/>
              <a:gd name="connsiteX6" fmla="*/ 4276724 w 4731544"/>
              <a:gd name="connsiteY6" fmla="*/ 473869 h 2026443"/>
              <a:gd name="connsiteX7" fmla="*/ 4267198 w 4731544"/>
              <a:gd name="connsiteY7" fmla="*/ 350045 h 2026443"/>
              <a:gd name="connsiteX8" fmla="*/ 2814636 w 4731544"/>
              <a:gd name="connsiteY8" fmla="*/ 359569 h 2026443"/>
              <a:gd name="connsiteX9" fmla="*/ 0 w 4731544"/>
              <a:gd name="connsiteY9" fmla="*/ 395287 h 2026443"/>
              <a:gd name="connsiteX10" fmla="*/ 7143 w 4731544"/>
              <a:gd name="connsiteY10" fmla="*/ 107157 h 2026443"/>
              <a:gd name="connsiteX11" fmla="*/ 228599 w 4731544"/>
              <a:gd name="connsiteY11" fmla="*/ 0 h 2026443"/>
              <a:gd name="connsiteX12" fmla="*/ 180974 w 4731544"/>
              <a:gd name="connsiteY12" fmla="*/ 0 h 2026443"/>
              <a:gd name="connsiteX0" fmla="*/ 2890838 w 4724401"/>
              <a:gd name="connsiteY0" fmla="*/ 2026443 h 2026443"/>
              <a:gd name="connsiteX1" fmla="*/ 3381376 w 4724401"/>
              <a:gd name="connsiteY1" fmla="*/ 2014538 h 2026443"/>
              <a:gd name="connsiteX2" fmla="*/ 3576638 w 4724401"/>
              <a:gd name="connsiteY2" fmla="*/ 1740694 h 2026443"/>
              <a:gd name="connsiteX3" fmla="*/ 4719637 w 4724401"/>
              <a:gd name="connsiteY3" fmla="*/ 1726406 h 2026443"/>
              <a:gd name="connsiteX4" fmla="*/ 4724401 w 4724401"/>
              <a:gd name="connsiteY4" fmla="*/ 728662 h 2026443"/>
              <a:gd name="connsiteX5" fmla="*/ 4541044 w 4724401"/>
              <a:gd name="connsiteY5" fmla="*/ 554831 h 2026443"/>
              <a:gd name="connsiteX6" fmla="*/ 4269581 w 4724401"/>
              <a:gd name="connsiteY6" fmla="*/ 473869 h 2026443"/>
              <a:gd name="connsiteX7" fmla="*/ 4260055 w 4724401"/>
              <a:gd name="connsiteY7" fmla="*/ 350045 h 2026443"/>
              <a:gd name="connsiteX8" fmla="*/ 2807493 w 4724401"/>
              <a:gd name="connsiteY8" fmla="*/ 359569 h 2026443"/>
              <a:gd name="connsiteX9" fmla="*/ 7144 w 4724401"/>
              <a:gd name="connsiteY9" fmla="*/ 390524 h 2026443"/>
              <a:gd name="connsiteX10" fmla="*/ 0 w 4724401"/>
              <a:gd name="connsiteY10" fmla="*/ 107157 h 2026443"/>
              <a:gd name="connsiteX11" fmla="*/ 221456 w 4724401"/>
              <a:gd name="connsiteY11" fmla="*/ 0 h 2026443"/>
              <a:gd name="connsiteX12" fmla="*/ 173831 w 4724401"/>
              <a:gd name="connsiteY12" fmla="*/ 0 h 2026443"/>
              <a:gd name="connsiteX0" fmla="*/ 3014664 w 4848227"/>
              <a:gd name="connsiteY0" fmla="*/ 2031206 h 2031206"/>
              <a:gd name="connsiteX1" fmla="*/ 3505202 w 4848227"/>
              <a:gd name="connsiteY1" fmla="*/ 2019301 h 2031206"/>
              <a:gd name="connsiteX2" fmla="*/ 3700464 w 4848227"/>
              <a:gd name="connsiteY2" fmla="*/ 1745457 h 2031206"/>
              <a:gd name="connsiteX3" fmla="*/ 4843463 w 4848227"/>
              <a:gd name="connsiteY3" fmla="*/ 1731169 h 2031206"/>
              <a:gd name="connsiteX4" fmla="*/ 4848227 w 4848227"/>
              <a:gd name="connsiteY4" fmla="*/ 733425 h 2031206"/>
              <a:gd name="connsiteX5" fmla="*/ 4664870 w 4848227"/>
              <a:gd name="connsiteY5" fmla="*/ 559594 h 2031206"/>
              <a:gd name="connsiteX6" fmla="*/ 4393407 w 4848227"/>
              <a:gd name="connsiteY6" fmla="*/ 478632 h 2031206"/>
              <a:gd name="connsiteX7" fmla="*/ 4383881 w 4848227"/>
              <a:gd name="connsiteY7" fmla="*/ 354808 h 2031206"/>
              <a:gd name="connsiteX8" fmla="*/ 2931319 w 4848227"/>
              <a:gd name="connsiteY8" fmla="*/ 364332 h 2031206"/>
              <a:gd name="connsiteX9" fmla="*/ 130970 w 4848227"/>
              <a:gd name="connsiteY9" fmla="*/ 395287 h 2031206"/>
              <a:gd name="connsiteX10" fmla="*/ 123826 w 4848227"/>
              <a:gd name="connsiteY10" fmla="*/ 111920 h 2031206"/>
              <a:gd name="connsiteX11" fmla="*/ 345282 w 4848227"/>
              <a:gd name="connsiteY11" fmla="*/ 4763 h 2031206"/>
              <a:gd name="connsiteX12" fmla="*/ 0 w 4848227"/>
              <a:gd name="connsiteY12" fmla="*/ 0 h 2031206"/>
              <a:gd name="connsiteX0" fmla="*/ 3014664 w 4848227"/>
              <a:gd name="connsiteY0" fmla="*/ 2033587 h 2033587"/>
              <a:gd name="connsiteX1" fmla="*/ 3505202 w 4848227"/>
              <a:gd name="connsiteY1" fmla="*/ 2021682 h 2033587"/>
              <a:gd name="connsiteX2" fmla="*/ 3700464 w 4848227"/>
              <a:gd name="connsiteY2" fmla="*/ 1747838 h 2033587"/>
              <a:gd name="connsiteX3" fmla="*/ 4843463 w 4848227"/>
              <a:gd name="connsiteY3" fmla="*/ 1733550 h 2033587"/>
              <a:gd name="connsiteX4" fmla="*/ 4848227 w 4848227"/>
              <a:gd name="connsiteY4" fmla="*/ 735806 h 2033587"/>
              <a:gd name="connsiteX5" fmla="*/ 4664870 w 4848227"/>
              <a:gd name="connsiteY5" fmla="*/ 561975 h 2033587"/>
              <a:gd name="connsiteX6" fmla="*/ 4393407 w 4848227"/>
              <a:gd name="connsiteY6" fmla="*/ 481013 h 2033587"/>
              <a:gd name="connsiteX7" fmla="*/ 4383881 w 4848227"/>
              <a:gd name="connsiteY7" fmla="*/ 357189 h 2033587"/>
              <a:gd name="connsiteX8" fmla="*/ 2931319 w 4848227"/>
              <a:gd name="connsiteY8" fmla="*/ 366713 h 2033587"/>
              <a:gd name="connsiteX9" fmla="*/ 130970 w 4848227"/>
              <a:gd name="connsiteY9" fmla="*/ 397668 h 2033587"/>
              <a:gd name="connsiteX10" fmla="*/ 123826 w 4848227"/>
              <a:gd name="connsiteY10" fmla="*/ 114301 h 2033587"/>
              <a:gd name="connsiteX11" fmla="*/ 123826 w 4848227"/>
              <a:gd name="connsiteY11" fmla="*/ 0 h 2033587"/>
              <a:gd name="connsiteX12" fmla="*/ 0 w 4848227"/>
              <a:gd name="connsiteY12" fmla="*/ 2381 h 2033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848227" h="2033587">
                <a:moveTo>
                  <a:pt x="3014664" y="2033587"/>
                </a:moveTo>
                <a:lnTo>
                  <a:pt x="3505202" y="2021682"/>
                </a:lnTo>
                <a:lnTo>
                  <a:pt x="3700464" y="1747838"/>
                </a:lnTo>
                <a:lnTo>
                  <a:pt x="4843463" y="1733550"/>
                </a:lnTo>
                <a:lnTo>
                  <a:pt x="4848227" y="735806"/>
                </a:lnTo>
                <a:lnTo>
                  <a:pt x="4664870" y="561975"/>
                </a:lnTo>
                <a:lnTo>
                  <a:pt x="4393407" y="481013"/>
                </a:lnTo>
                <a:lnTo>
                  <a:pt x="4383881" y="357189"/>
                </a:lnTo>
                <a:lnTo>
                  <a:pt x="2931319" y="366713"/>
                </a:lnTo>
                <a:lnTo>
                  <a:pt x="130970" y="397668"/>
                </a:lnTo>
                <a:lnTo>
                  <a:pt x="123826" y="114301"/>
                </a:lnTo>
                <a:lnTo>
                  <a:pt x="123826" y="0"/>
                </a:lnTo>
                <a:lnTo>
                  <a:pt x="0" y="2381"/>
                </a:lnTo>
              </a:path>
            </a:pathLst>
          </a:custGeom>
          <a:noFill/>
          <a:ln w="8572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7480640-1E01-41D5-ABD2-68FE7C4E9551}"/>
              </a:ext>
            </a:extLst>
          </p:cNvPr>
          <p:cNvGrpSpPr/>
          <p:nvPr/>
        </p:nvGrpSpPr>
        <p:grpSpPr>
          <a:xfrm>
            <a:off x="3646885" y="2437210"/>
            <a:ext cx="1509116" cy="176807"/>
            <a:chOff x="3646885" y="2437210"/>
            <a:chExt cx="1509116" cy="176807"/>
          </a:xfrm>
          <a:pattFill prst="wdDnDiag">
            <a:fgClr>
              <a:srgbClr val="92D050"/>
            </a:fgClr>
            <a:bgClr>
              <a:schemeClr val="bg1"/>
            </a:bgClr>
          </a:patt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CB8CEA2A-FA35-4D76-93ED-7C1AA2CA1446}"/>
                </a:ext>
              </a:extLst>
            </p:cNvPr>
            <p:cNvSpPr/>
            <p:nvPr/>
          </p:nvSpPr>
          <p:spPr>
            <a:xfrm>
              <a:off x="4204096" y="2437210"/>
              <a:ext cx="951905" cy="176807"/>
            </a:xfrm>
            <a:custGeom>
              <a:avLst/>
              <a:gdLst>
                <a:gd name="connsiteX0" fmla="*/ 1295400 w 1295400"/>
                <a:gd name="connsiteY0" fmla="*/ 123825 h 226219"/>
                <a:gd name="connsiteX1" fmla="*/ 1293019 w 1295400"/>
                <a:gd name="connsiteY1" fmla="*/ 226219 h 226219"/>
                <a:gd name="connsiteX2" fmla="*/ 2381 w 1295400"/>
                <a:gd name="connsiteY2" fmla="*/ 219075 h 226219"/>
                <a:gd name="connsiteX3" fmla="*/ 0 w 1295400"/>
                <a:gd name="connsiteY3" fmla="*/ 176213 h 226219"/>
                <a:gd name="connsiteX4" fmla="*/ 2381 w 1295400"/>
                <a:gd name="connsiteY4" fmla="*/ 92869 h 226219"/>
                <a:gd name="connsiteX5" fmla="*/ 50006 w 1295400"/>
                <a:gd name="connsiteY5" fmla="*/ 92869 h 226219"/>
                <a:gd name="connsiteX6" fmla="*/ 638175 w 1295400"/>
                <a:gd name="connsiteY6" fmla="*/ 90488 h 226219"/>
                <a:gd name="connsiteX7" fmla="*/ 635794 w 1295400"/>
                <a:gd name="connsiteY7" fmla="*/ 2382 h 226219"/>
                <a:gd name="connsiteX8" fmla="*/ 657225 w 1295400"/>
                <a:gd name="connsiteY8" fmla="*/ 0 h 226219"/>
                <a:gd name="connsiteX9" fmla="*/ 878681 w 1295400"/>
                <a:gd name="connsiteY9" fmla="*/ 2382 h 226219"/>
                <a:gd name="connsiteX10" fmla="*/ 883444 w 1295400"/>
                <a:gd name="connsiteY10" fmla="*/ 140494 h 226219"/>
                <a:gd name="connsiteX11" fmla="*/ 1295400 w 1295400"/>
                <a:gd name="connsiteY11" fmla="*/ 123825 h 226219"/>
                <a:gd name="connsiteX0" fmla="*/ 1295400 w 1295400"/>
                <a:gd name="connsiteY0" fmla="*/ 123825 h 226219"/>
                <a:gd name="connsiteX1" fmla="*/ 1293019 w 1295400"/>
                <a:gd name="connsiteY1" fmla="*/ 226219 h 226219"/>
                <a:gd name="connsiteX2" fmla="*/ 2381 w 1295400"/>
                <a:gd name="connsiteY2" fmla="*/ 219075 h 226219"/>
                <a:gd name="connsiteX3" fmla="*/ 0 w 1295400"/>
                <a:gd name="connsiteY3" fmla="*/ 176213 h 226219"/>
                <a:gd name="connsiteX4" fmla="*/ 2381 w 1295400"/>
                <a:gd name="connsiteY4" fmla="*/ 92869 h 226219"/>
                <a:gd name="connsiteX5" fmla="*/ 50006 w 1295400"/>
                <a:gd name="connsiteY5" fmla="*/ 92869 h 226219"/>
                <a:gd name="connsiteX6" fmla="*/ 638175 w 1295400"/>
                <a:gd name="connsiteY6" fmla="*/ 90488 h 226219"/>
                <a:gd name="connsiteX7" fmla="*/ 635794 w 1295400"/>
                <a:gd name="connsiteY7" fmla="*/ 2382 h 226219"/>
                <a:gd name="connsiteX8" fmla="*/ 657225 w 1295400"/>
                <a:gd name="connsiteY8" fmla="*/ 0 h 226219"/>
                <a:gd name="connsiteX9" fmla="*/ 878681 w 1295400"/>
                <a:gd name="connsiteY9" fmla="*/ 2382 h 226219"/>
                <a:gd name="connsiteX10" fmla="*/ 881063 w 1295400"/>
                <a:gd name="connsiteY10" fmla="*/ 130969 h 226219"/>
                <a:gd name="connsiteX11" fmla="*/ 1295400 w 1295400"/>
                <a:gd name="connsiteY11" fmla="*/ 123825 h 226219"/>
                <a:gd name="connsiteX0" fmla="*/ 1295400 w 1295400"/>
                <a:gd name="connsiteY0" fmla="*/ 135731 h 226219"/>
                <a:gd name="connsiteX1" fmla="*/ 1293019 w 1295400"/>
                <a:gd name="connsiteY1" fmla="*/ 226219 h 226219"/>
                <a:gd name="connsiteX2" fmla="*/ 2381 w 1295400"/>
                <a:gd name="connsiteY2" fmla="*/ 219075 h 226219"/>
                <a:gd name="connsiteX3" fmla="*/ 0 w 1295400"/>
                <a:gd name="connsiteY3" fmla="*/ 176213 h 226219"/>
                <a:gd name="connsiteX4" fmla="*/ 2381 w 1295400"/>
                <a:gd name="connsiteY4" fmla="*/ 92869 h 226219"/>
                <a:gd name="connsiteX5" fmla="*/ 50006 w 1295400"/>
                <a:gd name="connsiteY5" fmla="*/ 92869 h 226219"/>
                <a:gd name="connsiteX6" fmla="*/ 638175 w 1295400"/>
                <a:gd name="connsiteY6" fmla="*/ 90488 h 226219"/>
                <a:gd name="connsiteX7" fmla="*/ 635794 w 1295400"/>
                <a:gd name="connsiteY7" fmla="*/ 2382 h 226219"/>
                <a:gd name="connsiteX8" fmla="*/ 657225 w 1295400"/>
                <a:gd name="connsiteY8" fmla="*/ 0 h 226219"/>
                <a:gd name="connsiteX9" fmla="*/ 878681 w 1295400"/>
                <a:gd name="connsiteY9" fmla="*/ 2382 h 226219"/>
                <a:gd name="connsiteX10" fmla="*/ 881063 w 1295400"/>
                <a:gd name="connsiteY10" fmla="*/ 130969 h 226219"/>
                <a:gd name="connsiteX11" fmla="*/ 1295400 w 1295400"/>
                <a:gd name="connsiteY11" fmla="*/ 135731 h 226219"/>
                <a:gd name="connsiteX0" fmla="*/ 1295400 w 1295400"/>
                <a:gd name="connsiteY0" fmla="*/ 135731 h 226219"/>
                <a:gd name="connsiteX1" fmla="*/ 1293019 w 1295400"/>
                <a:gd name="connsiteY1" fmla="*/ 226219 h 226219"/>
                <a:gd name="connsiteX2" fmla="*/ 2381 w 1295400"/>
                <a:gd name="connsiteY2" fmla="*/ 219075 h 226219"/>
                <a:gd name="connsiteX3" fmla="*/ 0 w 1295400"/>
                <a:gd name="connsiteY3" fmla="*/ 176213 h 226219"/>
                <a:gd name="connsiteX4" fmla="*/ 2381 w 1295400"/>
                <a:gd name="connsiteY4" fmla="*/ 92869 h 226219"/>
                <a:gd name="connsiteX5" fmla="*/ 50006 w 1295400"/>
                <a:gd name="connsiteY5" fmla="*/ 92869 h 226219"/>
                <a:gd name="connsiteX6" fmla="*/ 638175 w 1295400"/>
                <a:gd name="connsiteY6" fmla="*/ 90488 h 226219"/>
                <a:gd name="connsiteX7" fmla="*/ 635794 w 1295400"/>
                <a:gd name="connsiteY7" fmla="*/ 2382 h 226219"/>
                <a:gd name="connsiteX8" fmla="*/ 657225 w 1295400"/>
                <a:gd name="connsiteY8" fmla="*/ 0 h 226219"/>
                <a:gd name="connsiteX9" fmla="*/ 878681 w 1295400"/>
                <a:gd name="connsiteY9" fmla="*/ 2382 h 226219"/>
                <a:gd name="connsiteX10" fmla="*/ 881063 w 1295400"/>
                <a:gd name="connsiteY10" fmla="*/ 130969 h 226219"/>
                <a:gd name="connsiteX11" fmla="*/ 1295400 w 1295400"/>
                <a:gd name="connsiteY11" fmla="*/ 135731 h 226219"/>
                <a:gd name="connsiteX0" fmla="*/ 1295400 w 1295400"/>
                <a:gd name="connsiteY0" fmla="*/ 147008 h 237496"/>
                <a:gd name="connsiteX1" fmla="*/ 1293019 w 1295400"/>
                <a:gd name="connsiteY1" fmla="*/ 237496 h 237496"/>
                <a:gd name="connsiteX2" fmla="*/ 2381 w 1295400"/>
                <a:gd name="connsiteY2" fmla="*/ 230352 h 237496"/>
                <a:gd name="connsiteX3" fmla="*/ 0 w 1295400"/>
                <a:gd name="connsiteY3" fmla="*/ 187490 h 237496"/>
                <a:gd name="connsiteX4" fmla="*/ 2381 w 1295400"/>
                <a:gd name="connsiteY4" fmla="*/ 104146 h 237496"/>
                <a:gd name="connsiteX5" fmla="*/ 50006 w 1295400"/>
                <a:gd name="connsiteY5" fmla="*/ 104146 h 237496"/>
                <a:gd name="connsiteX6" fmla="*/ 638175 w 1295400"/>
                <a:gd name="connsiteY6" fmla="*/ 101765 h 237496"/>
                <a:gd name="connsiteX7" fmla="*/ 635794 w 1295400"/>
                <a:gd name="connsiteY7" fmla="*/ 13659 h 237496"/>
                <a:gd name="connsiteX8" fmla="*/ 878681 w 1295400"/>
                <a:gd name="connsiteY8" fmla="*/ 13659 h 237496"/>
                <a:gd name="connsiteX9" fmla="*/ 881063 w 1295400"/>
                <a:gd name="connsiteY9" fmla="*/ 142246 h 237496"/>
                <a:gd name="connsiteX10" fmla="*/ 1295400 w 1295400"/>
                <a:gd name="connsiteY10" fmla="*/ 147008 h 237496"/>
                <a:gd name="connsiteX0" fmla="*/ 1295400 w 1295400"/>
                <a:gd name="connsiteY0" fmla="*/ 142448 h 232936"/>
                <a:gd name="connsiteX1" fmla="*/ 1293019 w 1295400"/>
                <a:gd name="connsiteY1" fmla="*/ 232936 h 232936"/>
                <a:gd name="connsiteX2" fmla="*/ 2381 w 1295400"/>
                <a:gd name="connsiteY2" fmla="*/ 225792 h 232936"/>
                <a:gd name="connsiteX3" fmla="*/ 0 w 1295400"/>
                <a:gd name="connsiteY3" fmla="*/ 182930 h 232936"/>
                <a:gd name="connsiteX4" fmla="*/ 2381 w 1295400"/>
                <a:gd name="connsiteY4" fmla="*/ 99586 h 232936"/>
                <a:gd name="connsiteX5" fmla="*/ 50006 w 1295400"/>
                <a:gd name="connsiteY5" fmla="*/ 99586 h 232936"/>
                <a:gd name="connsiteX6" fmla="*/ 638175 w 1295400"/>
                <a:gd name="connsiteY6" fmla="*/ 97205 h 232936"/>
                <a:gd name="connsiteX7" fmla="*/ 635794 w 1295400"/>
                <a:gd name="connsiteY7" fmla="*/ 9099 h 232936"/>
                <a:gd name="connsiteX8" fmla="*/ 878681 w 1295400"/>
                <a:gd name="connsiteY8" fmla="*/ 9099 h 232936"/>
                <a:gd name="connsiteX9" fmla="*/ 881063 w 1295400"/>
                <a:gd name="connsiteY9" fmla="*/ 137686 h 232936"/>
                <a:gd name="connsiteX10" fmla="*/ 1295400 w 1295400"/>
                <a:gd name="connsiteY10" fmla="*/ 142448 h 232936"/>
                <a:gd name="connsiteX0" fmla="*/ 1295400 w 1295400"/>
                <a:gd name="connsiteY0" fmla="*/ 133349 h 223837"/>
                <a:gd name="connsiteX1" fmla="*/ 1293019 w 1295400"/>
                <a:gd name="connsiteY1" fmla="*/ 223837 h 223837"/>
                <a:gd name="connsiteX2" fmla="*/ 2381 w 1295400"/>
                <a:gd name="connsiteY2" fmla="*/ 216693 h 223837"/>
                <a:gd name="connsiteX3" fmla="*/ 0 w 1295400"/>
                <a:gd name="connsiteY3" fmla="*/ 173831 h 223837"/>
                <a:gd name="connsiteX4" fmla="*/ 2381 w 1295400"/>
                <a:gd name="connsiteY4" fmla="*/ 90487 h 223837"/>
                <a:gd name="connsiteX5" fmla="*/ 50006 w 1295400"/>
                <a:gd name="connsiteY5" fmla="*/ 90487 h 223837"/>
                <a:gd name="connsiteX6" fmla="*/ 638175 w 1295400"/>
                <a:gd name="connsiteY6" fmla="*/ 88106 h 223837"/>
                <a:gd name="connsiteX7" fmla="*/ 635794 w 1295400"/>
                <a:gd name="connsiteY7" fmla="*/ 0 h 223837"/>
                <a:gd name="connsiteX8" fmla="*/ 878681 w 1295400"/>
                <a:gd name="connsiteY8" fmla="*/ 0 h 223837"/>
                <a:gd name="connsiteX9" fmla="*/ 881063 w 1295400"/>
                <a:gd name="connsiteY9" fmla="*/ 128587 h 223837"/>
                <a:gd name="connsiteX10" fmla="*/ 1295400 w 1295400"/>
                <a:gd name="connsiteY10" fmla="*/ 133349 h 223837"/>
                <a:gd name="connsiteX0" fmla="*/ 1295400 w 1295400"/>
                <a:gd name="connsiteY0" fmla="*/ 133349 h 228599"/>
                <a:gd name="connsiteX1" fmla="*/ 1102519 w 1295400"/>
                <a:gd name="connsiteY1" fmla="*/ 228599 h 228599"/>
                <a:gd name="connsiteX2" fmla="*/ 2381 w 1295400"/>
                <a:gd name="connsiteY2" fmla="*/ 216693 h 228599"/>
                <a:gd name="connsiteX3" fmla="*/ 0 w 1295400"/>
                <a:gd name="connsiteY3" fmla="*/ 173831 h 228599"/>
                <a:gd name="connsiteX4" fmla="*/ 2381 w 1295400"/>
                <a:gd name="connsiteY4" fmla="*/ 90487 h 228599"/>
                <a:gd name="connsiteX5" fmla="*/ 50006 w 1295400"/>
                <a:gd name="connsiteY5" fmla="*/ 90487 h 228599"/>
                <a:gd name="connsiteX6" fmla="*/ 638175 w 1295400"/>
                <a:gd name="connsiteY6" fmla="*/ 88106 h 228599"/>
                <a:gd name="connsiteX7" fmla="*/ 635794 w 1295400"/>
                <a:gd name="connsiteY7" fmla="*/ 0 h 228599"/>
                <a:gd name="connsiteX8" fmla="*/ 878681 w 1295400"/>
                <a:gd name="connsiteY8" fmla="*/ 0 h 228599"/>
                <a:gd name="connsiteX9" fmla="*/ 881063 w 1295400"/>
                <a:gd name="connsiteY9" fmla="*/ 128587 h 228599"/>
                <a:gd name="connsiteX10" fmla="*/ 1295400 w 1295400"/>
                <a:gd name="connsiteY10" fmla="*/ 133349 h 228599"/>
                <a:gd name="connsiteX0" fmla="*/ 1109662 w 1109662"/>
                <a:gd name="connsiteY0" fmla="*/ 138111 h 228599"/>
                <a:gd name="connsiteX1" fmla="*/ 1102519 w 1109662"/>
                <a:gd name="connsiteY1" fmla="*/ 228599 h 228599"/>
                <a:gd name="connsiteX2" fmla="*/ 2381 w 1109662"/>
                <a:gd name="connsiteY2" fmla="*/ 216693 h 228599"/>
                <a:gd name="connsiteX3" fmla="*/ 0 w 1109662"/>
                <a:gd name="connsiteY3" fmla="*/ 173831 h 228599"/>
                <a:gd name="connsiteX4" fmla="*/ 2381 w 1109662"/>
                <a:gd name="connsiteY4" fmla="*/ 90487 h 228599"/>
                <a:gd name="connsiteX5" fmla="*/ 50006 w 1109662"/>
                <a:gd name="connsiteY5" fmla="*/ 90487 h 228599"/>
                <a:gd name="connsiteX6" fmla="*/ 638175 w 1109662"/>
                <a:gd name="connsiteY6" fmla="*/ 88106 h 228599"/>
                <a:gd name="connsiteX7" fmla="*/ 635794 w 1109662"/>
                <a:gd name="connsiteY7" fmla="*/ 0 h 228599"/>
                <a:gd name="connsiteX8" fmla="*/ 878681 w 1109662"/>
                <a:gd name="connsiteY8" fmla="*/ 0 h 228599"/>
                <a:gd name="connsiteX9" fmla="*/ 881063 w 1109662"/>
                <a:gd name="connsiteY9" fmla="*/ 128587 h 228599"/>
                <a:gd name="connsiteX10" fmla="*/ 1109662 w 1109662"/>
                <a:gd name="connsiteY10" fmla="*/ 138111 h 228599"/>
                <a:gd name="connsiteX0" fmla="*/ 1073944 w 1102534"/>
                <a:gd name="connsiteY0" fmla="*/ 138111 h 228599"/>
                <a:gd name="connsiteX1" fmla="*/ 1102519 w 1102534"/>
                <a:gd name="connsiteY1" fmla="*/ 228599 h 228599"/>
                <a:gd name="connsiteX2" fmla="*/ 2381 w 1102534"/>
                <a:gd name="connsiteY2" fmla="*/ 216693 h 228599"/>
                <a:gd name="connsiteX3" fmla="*/ 0 w 1102534"/>
                <a:gd name="connsiteY3" fmla="*/ 173831 h 228599"/>
                <a:gd name="connsiteX4" fmla="*/ 2381 w 1102534"/>
                <a:gd name="connsiteY4" fmla="*/ 90487 h 228599"/>
                <a:gd name="connsiteX5" fmla="*/ 50006 w 1102534"/>
                <a:gd name="connsiteY5" fmla="*/ 90487 h 228599"/>
                <a:gd name="connsiteX6" fmla="*/ 638175 w 1102534"/>
                <a:gd name="connsiteY6" fmla="*/ 88106 h 228599"/>
                <a:gd name="connsiteX7" fmla="*/ 635794 w 1102534"/>
                <a:gd name="connsiteY7" fmla="*/ 0 h 228599"/>
                <a:gd name="connsiteX8" fmla="*/ 878681 w 1102534"/>
                <a:gd name="connsiteY8" fmla="*/ 0 h 228599"/>
                <a:gd name="connsiteX9" fmla="*/ 881063 w 1102534"/>
                <a:gd name="connsiteY9" fmla="*/ 128587 h 228599"/>
                <a:gd name="connsiteX10" fmla="*/ 1073944 w 1102534"/>
                <a:gd name="connsiteY10" fmla="*/ 138111 h 228599"/>
                <a:gd name="connsiteX0" fmla="*/ 1073944 w 1074173"/>
                <a:gd name="connsiteY0" fmla="*/ 138111 h 228599"/>
                <a:gd name="connsiteX1" fmla="*/ 1073944 w 1074173"/>
                <a:gd name="connsiteY1" fmla="*/ 228599 h 228599"/>
                <a:gd name="connsiteX2" fmla="*/ 2381 w 1074173"/>
                <a:gd name="connsiteY2" fmla="*/ 216693 h 228599"/>
                <a:gd name="connsiteX3" fmla="*/ 0 w 1074173"/>
                <a:gd name="connsiteY3" fmla="*/ 173831 h 228599"/>
                <a:gd name="connsiteX4" fmla="*/ 2381 w 1074173"/>
                <a:gd name="connsiteY4" fmla="*/ 90487 h 228599"/>
                <a:gd name="connsiteX5" fmla="*/ 50006 w 1074173"/>
                <a:gd name="connsiteY5" fmla="*/ 90487 h 228599"/>
                <a:gd name="connsiteX6" fmla="*/ 638175 w 1074173"/>
                <a:gd name="connsiteY6" fmla="*/ 88106 h 228599"/>
                <a:gd name="connsiteX7" fmla="*/ 635794 w 1074173"/>
                <a:gd name="connsiteY7" fmla="*/ 0 h 228599"/>
                <a:gd name="connsiteX8" fmla="*/ 878681 w 1074173"/>
                <a:gd name="connsiteY8" fmla="*/ 0 h 228599"/>
                <a:gd name="connsiteX9" fmla="*/ 881063 w 1074173"/>
                <a:gd name="connsiteY9" fmla="*/ 128587 h 228599"/>
                <a:gd name="connsiteX10" fmla="*/ 1073944 w 1074173"/>
                <a:gd name="connsiteY10" fmla="*/ 138111 h 228599"/>
                <a:gd name="connsiteX0" fmla="*/ 1073944 w 1074173"/>
                <a:gd name="connsiteY0" fmla="*/ 138111 h 228599"/>
                <a:gd name="connsiteX1" fmla="*/ 1073944 w 1074173"/>
                <a:gd name="connsiteY1" fmla="*/ 228599 h 228599"/>
                <a:gd name="connsiteX2" fmla="*/ 2381 w 1074173"/>
                <a:gd name="connsiteY2" fmla="*/ 216693 h 228599"/>
                <a:gd name="connsiteX3" fmla="*/ 0 w 1074173"/>
                <a:gd name="connsiteY3" fmla="*/ 173831 h 228599"/>
                <a:gd name="connsiteX4" fmla="*/ 2381 w 1074173"/>
                <a:gd name="connsiteY4" fmla="*/ 90487 h 228599"/>
                <a:gd name="connsiteX5" fmla="*/ 50006 w 1074173"/>
                <a:gd name="connsiteY5" fmla="*/ 90487 h 228599"/>
                <a:gd name="connsiteX6" fmla="*/ 638175 w 1074173"/>
                <a:gd name="connsiteY6" fmla="*/ 88106 h 228599"/>
                <a:gd name="connsiteX7" fmla="*/ 635794 w 1074173"/>
                <a:gd name="connsiteY7" fmla="*/ 0 h 228599"/>
                <a:gd name="connsiteX8" fmla="*/ 878681 w 1074173"/>
                <a:gd name="connsiteY8" fmla="*/ 0 h 228599"/>
                <a:gd name="connsiteX9" fmla="*/ 878681 w 1074173"/>
                <a:gd name="connsiteY9" fmla="*/ 138112 h 228599"/>
                <a:gd name="connsiteX10" fmla="*/ 1073944 w 1074173"/>
                <a:gd name="connsiteY10" fmla="*/ 138111 h 228599"/>
                <a:gd name="connsiteX0" fmla="*/ 1073944 w 1073944"/>
                <a:gd name="connsiteY0" fmla="*/ 138111 h 228599"/>
                <a:gd name="connsiteX1" fmla="*/ 1047751 w 1073944"/>
                <a:gd name="connsiteY1" fmla="*/ 228599 h 228599"/>
                <a:gd name="connsiteX2" fmla="*/ 2381 w 1073944"/>
                <a:gd name="connsiteY2" fmla="*/ 216693 h 228599"/>
                <a:gd name="connsiteX3" fmla="*/ 0 w 1073944"/>
                <a:gd name="connsiteY3" fmla="*/ 173831 h 228599"/>
                <a:gd name="connsiteX4" fmla="*/ 2381 w 1073944"/>
                <a:gd name="connsiteY4" fmla="*/ 90487 h 228599"/>
                <a:gd name="connsiteX5" fmla="*/ 50006 w 1073944"/>
                <a:gd name="connsiteY5" fmla="*/ 90487 h 228599"/>
                <a:gd name="connsiteX6" fmla="*/ 638175 w 1073944"/>
                <a:gd name="connsiteY6" fmla="*/ 88106 h 228599"/>
                <a:gd name="connsiteX7" fmla="*/ 635794 w 1073944"/>
                <a:gd name="connsiteY7" fmla="*/ 0 h 228599"/>
                <a:gd name="connsiteX8" fmla="*/ 878681 w 1073944"/>
                <a:gd name="connsiteY8" fmla="*/ 0 h 228599"/>
                <a:gd name="connsiteX9" fmla="*/ 878681 w 1073944"/>
                <a:gd name="connsiteY9" fmla="*/ 138112 h 228599"/>
                <a:gd name="connsiteX10" fmla="*/ 1073944 w 1073944"/>
                <a:gd name="connsiteY10" fmla="*/ 138111 h 228599"/>
                <a:gd name="connsiteX0" fmla="*/ 1038225 w 1047791"/>
                <a:gd name="connsiteY0" fmla="*/ 135730 h 228599"/>
                <a:gd name="connsiteX1" fmla="*/ 1047751 w 1047791"/>
                <a:gd name="connsiteY1" fmla="*/ 228599 h 228599"/>
                <a:gd name="connsiteX2" fmla="*/ 2381 w 1047791"/>
                <a:gd name="connsiteY2" fmla="*/ 216693 h 228599"/>
                <a:gd name="connsiteX3" fmla="*/ 0 w 1047791"/>
                <a:gd name="connsiteY3" fmla="*/ 173831 h 228599"/>
                <a:gd name="connsiteX4" fmla="*/ 2381 w 1047791"/>
                <a:gd name="connsiteY4" fmla="*/ 90487 h 228599"/>
                <a:gd name="connsiteX5" fmla="*/ 50006 w 1047791"/>
                <a:gd name="connsiteY5" fmla="*/ 90487 h 228599"/>
                <a:gd name="connsiteX6" fmla="*/ 638175 w 1047791"/>
                <a:gd name="connsiteY6" fmla="*/ 88106 h 228599"/>
                <a:gd name="connsiteX7" fmla="*/ 635794 w 1047791"/>
                <a:gd name="connsiteY7" fmla="*/ 0 h 228599"/>
                <a:gd name="connsiteX8" fmla="*/ 878681 w 1047791"/>
                <a:gd name="connsiteY8" fmla="*/ 0 h 228599"/>
                <a:gd name="connsiteX9" fmla="*/ 878681 w 1047791"/>
                <a:gd name="connsiteY9" fmla="*/ 138112 h 228599"/>
                <a:gd name="connsiteX10" fmla="*/ 1038225 w 1047791"/>
                <a:gd name="connsiteY10" fmla="*/ 135730 h 228599"/>
                <a:gd name="connsiteX0" fmla="*/ 1045369 w 1047856"/>
                <a:gd name="connsiteY0" fmla="*/ 138111 h 228599"/>
                <a:gd name="connsiteX1" fmla="*/ 1047751 w 1047856"/>
                <a:gd name="connsiteY1" fmla="*/ 228599 h 228599"/>
                <a:gd name="connsiteX2" fmla="*/ 2381 w 1047856"/>
                <a:gd name="connsiteY2" fmla="*/ 216693 h 228599"/>
                <a:gd name="connsiteX3" fmla="*/ 0 w 1047856"/>
                <a:gd name="connsiteY3" fmla="*/ 173831 h 228599"/>
                <a:gd name="connsiteX4" fmla="*/ 2381 w 1047856"/>
                <a:gd name="connsiteY4" fmla="*/ 90487 h 228599"/>
                <a:gd name="connsiteX5" fmla="*/ 50006 w 1047856"/>
                <a:gd name="connsiteY5" fmla="*/ 90487 h 228599"/>
                <a:gd name="connsiteX6" fmla="*/ 638175 w 1047856"/>
                <a:gd name="connsiteY6" fmla="*/ 88106 h 228599"/>
                <a:gd name="connsiteX7" fmla="*/ 635794 w 1047856"/>
                <a:gd name="connsiteY7" fmla="*/ 0 h 228599"/>
                <a:gd name="connsiteX8" fmla="*/ 878681 w 1047856"/>
                <a:gd name="connsiteY8" fmla="*/ 0 h 228599"/>
                <a:gd name="connsiteX9" fmla="*/ 878681 w 1047856"/>
                <a:gd name="connsiteY9" fmla="*/ 138112 h 228599"/>
                <a:gd name="connsiteX10" fmla="*/ 1045369 w 1047856"/>
                <a:gd name="connsiteY10" fmla="*/ 138111 h 228599"/>
                <a:gd name="connsiteX0" fmla="*/ 1271587 w 1271587"/>
                <a:gd name="connsiteY0" fmla="*/ 138111 h 228599"/>
                <a:gd name="connsiteX1" fmla="*/ 1047751 w 1271587"/>
                <a:gd name="connsiteY1" fmla="*/ 228599 h 228599"/>
                <a:gd name="connsiteX2" fmla="*/ 2381 w 1271587"/>
                <a:gd name="connsiteY2" fmla="*/ 216693 h 228599"/>
                <a:gd name="connsiteX3" fmla="*/ 0 w 1271587"/>
                <a:gd name="connsiteY3" fmla="*/ 173831 h 228599"/>
                <a:gd name="connsiteX4" fmla="*/ 2381 w 1271587"/>
                <a:gd name="connsiteY4" fmla="*/ 90487 h 228599"/>
                <a:gd name="connsiteX5" fmla="*/ 50006 w 1271587"/>
                <a:gd name="connsiteY5" fmla="*/ 90487 h 228599"/>
                <a:gd name="connsiteX6" fmla="*/ 638175 w 1271587"/>
                <a:gd name="connsiteY6" fmla="*/ 88106 h 228599"/>
                <a:gd name="connsiteX7" fmla="*/ 635794 w 1271587"/>
                <a:gd name="connsiteY7" fmla="*/ 0 h 228599"/>
                <a:gd name="connsiteX8" fmla="*/ 878681 w 1271587"/>
                <a:gd name="connsiteY8" fmla="*/ 0 h 228599"/>
                <a:gd name="connsiteX9" fmla="*/ 878681 w 1271587"/>
                <a:gd name="connsiteY9" fmla="*/ 138112 h 228599"/>
                <a:gd name="connsiteX10" fmla="*/ 1271587 w 1271587"/>
                <a:gd name="connsiteY10" fmla="*/ 138111 h 228599"/>
                <a:gd name="connsiteX0" fmla="*/ 1271587 w 1271587"/>
                <a:gd name="connsiteY0" fmla="*/ 138111 h 235743"/>
                <a:gd name="connsiteX1" fmla="*/ 1266826 w 1271587"/>
                <a:gd name="connsiteY1" fmla="*/ 235743 h 235743"/>
                <a:gd name="connsiteX2" fmla="*/ 2381 w 1271587"/>
                <a:gd name="connsiteY2" fmla="*/ 216693 h 235743"/>
                <a:gd name="connsiteX3" fmla="*/ 0 w 1271587"/>
                <a:gd name="connsiteY3" fmla="*/ 173831 h 235743"/>
                <a:gd name="connsiteX4" fmla="*/ 2381 w 1271587"/>
                <a:gd name="connsiteY4" fmla="*/ 90487 h 235743"/>
                <a:gd name="connsiteX5" fmla="*/ 50006 w 1271587"/>
                <a:gd name="connsiteY5" fmla="*/ 90487 h 235743"/>
                <a:gd name="connsiteX6" fmla="*/ 638175 w 1271587"/>
                <a:gd name="connsiteY6" fmla="*/ 88106 h 235743"/>
                <a:gd name="connsiteX7" fmla="*/ 635794 w 1271587"/>
                <a:gd name="connsiteY7" fmla="*/ 0 h 235743"/>
                <a:gd name="connsiteX8" fmla="*/ 878681 w 1271587"/>
                <a:gd name="connsiteY8" fmla="*/ 0 h 235743"/>
                <a:gd name="connsiteX9" fmla="*/ 878681 w 1271587"/>
                <a:gd name="connsiteY9" fmla="*/ 138112 h 235743"/>
                <a:gd name="connsiteX10" fmla="*/ 1271587 w 1271587"/>
                <a:gd name="connsiteY10" fmla="*/ 138111 h 235743"/>
                <a:gd name="connsiteX0" fmla="*/ 1271587 w 1271587"/>
                <a:gd name="connsiteY0" fmla="*/ 138111 h 235743"/>
                <a:gd name="connsiteX1" fmla="*/ 1266826 w 1271587"/>
                <a:gd name="connsiteY1" fmla="*/ 235743 h 235743"/>
                <a:gd name="connsiteX2" fmla="*/ 2381 w 1271587"/>
                <a:gd name="connsiteY2" fmla="*/ 216693 h 235743"/>
                <a:gd name="connsiteX3" fmla="*/ 0 w 1271587"/>
                <a:gd name="connsiteY3" fmla="*/ 173831 h 235743"/>
                <a:gd name="connsiteX4" fmla="*/ 2381 w 1271587"/>
                <a:gd name="connsiteY4" fmla="*/ 90487 h 235743"/>
                <a:gd name="connsiteX5" fmla="*/ 50006 w 1271587"/>
                <a:gd name="connsiteY5" fmla="*/ 90487 h 235743"/>
                <a:gd name="connsiteX6" fmla="*/ 638175 w 1271587"/>
                <a:gd name="connsiteY6" fmla="*/ 88106 h 235743"/>
                <a:gd name="connsiteX7" fmla="*/ 635794 w 1271587"/>
                <a:gd name="connsiteY7" fmla="*/ 0 h 235743"/>
                <a:gd name="connsiteX8" fmla="*/ 878681 w 1271587"/>
                <a:gd name="connsiteY8" fmla="*/ 0 h 235743"/>
                <a:gd name="connsiteX9" fmla="*/ 881063 w 1271587"/>
                <a:gd name="connsiteY9" fmla="*/ 140493 h 235743"/>
                <a:gd name="connsiteX10" fmla="*/ 1271587 w 1271587"/>
                <a:gd name="connsiteY10" fmla="*/ 138111 h 235743"/>
                <a:gd name="connsiteX0" fmla="*/ 1271587 w 1271587"/>
                <a:gd name="connsiteY0" fmla="*/ 138111 h 235743"/>
                <a:gd name="connsiteX1" fmla="*/ 1266826 w 1271587"/>
                <a:gd name="connsiteY1" fmla="*/ 235743 h 235743"/>
                <a:gd name="connsiteX2" fmla="*/ 2381 w 1271587"/>
                <a:gd name="connsiteY2" fmla="*/ 216693 h 235743"/>
                <a:gd name="connsiteX3" fmla="*/ 0 w 1271587"/>
                <a:gd name="connsiteY3" fmla="*/ 173831 h 235743"/>
                <a:gd name="connsiteX4" fmla="*/ 2381 w 1271587"/>
                <a:gd name="connsiteY4" fmla="*/ 90487 h 235743"/>
                <a:gd name="connsiteX5" fmla="*/ 50006 w 1271587"/>
                <a:gd name="connsiteY5" fmla="*/ 90487 h 235743"/>
                <a:gd name="connsiteX6" fmla="*/ 638175 w 1271587"/>
                <a:gd name="connsiteY6" fmla="*/ 88106 h 235743"/>
                <a:gd name="connsiteX7" fmla="*/ 635794 w 1271587"/>
                <a:gd name="connsiteY7" fmla="*/ 0 h 235743"/>
                <a:gd name="connsiteX8" fmla="*/ 878681 w 1271587"/>
                <a:gd name="connsiteY8" fmla="*/ 0 h 235743"/>
                <a:gd name="connsiteX9" fmla="*/ 881063 w 1271587"/>
                <a:gd name="connsiteY9" fmla="*/ 140493 h 235743"/>
                <a:gd name="connsiteX10" fmla="*/ 1271587 w 1271587"/>
                <a:gd name="connsiteY10" fmla="*/ 138111 h 235743"/>
                <a:gd name="connsiteX0" fmla="*/ 1271587 w 1271587"/>
                <a:gd name="connsiteY0" fmla="*/ 147636 h 235743"/>
                <a:gd name="connsiteX1" fmla="*/ 1266826 w 1271587"/>
                <a:gd name="connsiteY1" fmla="*/ 235743 h 235743"/>
                <a:gd name="connsiteX2" fmla="*/ 2381 w 1271587"/>
                <a:gd name="connsiteY2" fmla="*/ 216693 h 235743"/>
                <a:gd name="connsiteX3" fmla="*/ 0 w 1271587"/>
                <a:gd name="connsiteY3" fmla="*/ 173831 h 235743"/>
                <a:gd name="connsiteX4" fmla="*/ 2381 w 1271587"/>
                <a:gd name="connsiteY4" fmla="*/ 90487 h 235743"/>
                <a:gd name="connsiteX5" fmla="*/ 50006 w 1271587"/>
                <a:gd name="connsiteY5" fmla="*/ 90487 h 235743"/>
                <a:gd name="connsiteX6" fmla="*/ 638175 w 1271587"/>
                <a:gd name="connsiteY6" fmla="*/ 88106 h 235743"/>
                <a:gd name="connsiteX7" fmla="*/ 635794 w 1271587"/>
                <a:gd name="connsiteY7" fmla="*/ 0 h 235743"/>
                <a:gd name="connsiteX8" fmla="*/ 878681 w 1271587"/>
                <a:gd name="connsiteY8" fmla="*/ 0 h 235743"/>
                <a:gd name="connsiteX9" fmla="*/ 881063 w 1271587"/>
                <a:gd name="connsiteY9" fmla="*/ 140493 h 235743"/>
                <a:gd name="connsiteX10" fmla="*/ 1271587 w 1271587"/>
                <a:gd name="connsiteY10" fmla="*/ 147636 h 235743"/>
                <a:gd name="connsiteX0" fmla="*/ 1271587 w 1271587"/>
                <a:gd name="connsiteY0" fmla="*/ 145255 h 235743"/>
                <a:gd name="connsiteX1" fmla="*/ 1266826 w 1271587"/>
                <a:gd name="connsiteY1" fmla="*/ 235743 h 235743"/>
                <a:gd name="connsiteX2" fmla="*/ 2381 w 1271587"/>
                <a:gd name="connsiteY2" fmla="*/ 216693 h 235743"/>
                <a:gd name="connsiteX3" fmla="*/ 0 w 1271587"/>
                <a:gd name="connsiteY3" fmla="*/ 173831 h 235743"/>
                <a:gd name="connsiteX4" fmla="*/ 2381 w 1271587"/>
                <a:gd name="connsiteY4" fmla="*/ 90487 h 235743"/>
                <a:gd name="connsiteX5" fmla="*/ 50006 w 1271587"/>
                <a:gd name="connsiteY5" fmla="*/ 90487 h 235743"/>
                <a:gd name="connsiteX6" fmla="*/ 638175 w 1271587"/>
                <a:gd name="connsiteY6" fmla="*/ 88106 h 235743"/>
                <a:gd name="connsiteX7" fmla="*/ 635794 w 1271587"/>
                <a:gd name="connsiteY7" fmla="*/ 0 h 235743"/>
                <a:gd name="connsiteX8" fmla="*/ 878681 w 1271587"/>
                <a:gd name="connsiteY8" fmla="*/ 0 h 235743"/>
                <a:gd name="connsiteX9" fmla="*/ 881063 w 1271587"/>
                <a:gd name="connsiteY9" fmla="*/ 140493 h 235743"/>
                <a:gd name="connsiteX10" fmla="*/ 1271587 w 1271587"/>
                <a:gd name="connsiteY10" fmla="*/ 145255 h 235743"/>
                <a:gd name="connsiteX0" fmla="*/ 1271587 w 1271587"/>
                <a:gd name="connsiteY0" fmla="*/ 145255 h 235743"/>
                <a:gd name="connsiteX1" fmla="*/ 1266826 w 1271587"/>
                <a:gd name="connsiteY1" fmla="*/ 235743 h 235743"/>
                <a:gd name="connsiteX2" fmla="*/ 2381 w 1271587"/>
                <a:gd name="connsiteY2" fmla="*/ 216693 h 235743"/>
                <a:gd name="connsiteX3" fmla="*/ 0 w 1271587"/>
                <a:gd name="connsiteY3" fmla="*/ 173831 h 235743"/>
                <a:gd name="connsiteX4" fmla="*/ 2381 w 1271587"/>
                <a:gd name="connsiteY4" fmla="*/ 90487 h 235743"/>
                <a:gd name="connsiteX5" fmla="*/ 50006 w 1271587"/>
                <a:gd name="connsiteY5" fmla="*/ 90487 h 235743"/>
                <a:gd name="connsiteX6" fmla="*/ 638175 w 1271587"/>
                <a:gd name="connsiteY6" fmla="*/ 88106 h 235743"/>
                <a:gd name="connsiteX7" fmla="*/ 531019 w 1271587"/>
                <a:gd name="connsiteY7" fmla="*/ 2381 h 235743"/>
                <a:gd name="connsiteX8" fmla="*/ 878681 w 1271587"/>
                <a:gd name="connsiteY8" fmla="*/ 0 h 235743"/>
                <a:gd name="connsiteX9" fmla="*/ 881063 w 1271587"/>
                <a:gd name="connsiteY9" fmla="*/ 140493 h 235743"/>
                <a:gd name="connsiteX10" fmla="*/ 1271587 w 1271587"/>
                <a:gd name="connsiteY10" fmla="*/ 145255 h 235743"/>
                <a:gd name="connsiteX0" fmla="*/ 1271587 w 1271587"/>
                <a:gd name="connsiteY0" fmla="*/ 145255 h 235743"/>
                <a:gd name="connsiteX1" fmla="*/ 1266826 w 1271587"/>
                <a:gd name="connsiteY1" fmla="*/ 235743 h 235743"/>
                <a:gd name="connsiteX2" fmla="*/ 2381 w 1271587"/>
                <a:gd name="connsiteY2" fmla="*/ 216693 h 235743"/>
                <a:gd name="connsiteX3" fmla="*/ 0 w 1271587"/>
                <a:gd name="connsiteY3" fmla="*/ 173831 h 235743"/>
                <a:gd name="connsiteX4" fmla="*/ 2381 w 1271587"/>
                <a:gd name="connsiteY4" fmla="*/ 90487 h 235743"/>
                <a:gd name="connsiteX5" fmla="*/ 50006 w 1271587"/>
                <a:gd name="connsiteY5" fmla="*/ 90487 h 235743"/>
                <a:gd name="connsiteX6" fmla="*/ 538163 w 1271587"/>
                <a:gd name="connsiteY6" fmla="*/ 92869 h 235743"/>
                <a:gd name="connsiteX7" fmla="*/ 531019 w 1271587"/>
                <a:gd name="connsiteY7" fmla="*/ 2381 h 235743"/>
                <a:gd name="connsiteX8" fmla="*/ 878681 w 1271587"/>
                <a:gd name="connsiteY8" fmla="*/ 0 h 235743"/>
                <a:gd name="connsiteX9" fmla="*/ 881063 w 1271587"/>
                <a:gd name="connsiteY9" fmla="*/ 140493 h 235743"/>
                <a:gd name="connsiteX10" fmla="*/ 1271587 w 1271587"/>
                <a:gd name="connsiteY10" fmla="*/ 145255 h 235743"/>
                <a:gd name="connsiteX0" fmla="*/ 1271746 w 1271746"/>
                <a:gd name="connsiteY0" fmla="*/ 145255 h 235743"/>
                <a:gd name="connsiteX1" fmla="*/ 1266985 w 1271746"/>
                <a:gd name="connsiteY1" fmla="*/ 235743 h 235743"/>
                <a:gd name="connsiteX2" fmla="*/ 7303 w 1271746"/>
                <a:gd name="connsiteY2" fmla="*/ 230980 h 235743"/>
                <a:gd name="connsiteX3" fmla="*/ 159 w 1271746"/>
                <a:gd name="connsiteY3" fmla="*/ 173831 h 235743"/>
                <a:gd name="connsiteX4" fmla="*/ 2540 w 1271746"/>
                <a:gd name="connsiteY4" fmla="*/ 90487 h 235743"/>
                <a:gd name="connsiteX5" fmla="*/ 50165 w 1271746"/>
                <a:gd name="connsiteY5" fmla="*/ 90487 h 235743"/>
                <a:gd name="connsiteX6" fmla="*/ 538322 w 1271746"/>
                <a:gd name="connsiteY6" fmla="*/ 92869 h 235743"/>
                <a:gd name="connsiteX7" fmla="*/ 531178 w 1271746"/>
                <a:gd name="connsiteY7" fmla="*/ 2381 h 235743"/>
                <a:gd name="connsiteX8" fmla="*/ 878840 w 1271746"/>
                <a:gd name="connsiteY8" fmla="*/ 0 h 235743"/>
                <a:gd name="connsiteX9" fmla="*/ 881222 w 1271746"/>
                <a:gd name="connsiteY9" fmla="*/ 140493 h 235743"/>
                <a:gd name="connsiteX10" fmla="*/ 1271746 w 1271746"/>
                <a:gd name="connsiteY10" fmla="*/ 145255 h 235743"/>
                <a:gd name="connsiteX0" fmla="*/ 1361001 w 1361001"/>
                <a:gd name="connsiteY0" fmla="*/ 145255 h 235743"/>
                <a:gd name="connsiteX1" fmla="*/ 1356240 w 1361001"/>
                <a:gd name="connsiteY1" fmla="*/ 235743 h 235743"/>
                <a:gd name="connsiteX2" fmla="*/ 96558 w 1361001"/>
                <a:gd name="connsiteY2" fmla="*/ 230980 h 235743"/>
                <a:gd name="connsiteX3" fmla="*/ 91795 w 1361001"/>
                <a:gd name="connsiteY3" fmla="*/ 90487 h 235743"/>
                <a:gd name="connsiteX4" fmla="*/ 139420 w 1361001"/>
                <a:gd name="connsiteY4" fmla="*/ 90487 h 235743"/>
                <a:gd name="connsiteX5" fmla="*/ 627577 w 1361001"/>
                <a:gd name="connsiteY5" fmla="*/ 92869 h 235743"/>
                <a:gd name="connsiteX6" fmla="*/ 620433 w 1361001"/>
                <a:gd name="connsiteY6" fmla="*/ 2381 h 235743"/>
                <a:gd name="connsiteX7" fmla="*/ 968095 w 1361001"/>
                <a:gd name="connsiteY7" fmla="*/ 0 h 235743"/>
                <a:gd name="connsiteX8" fmla="*/ 970477 w 1361001"/>
                <a:gd name="connsiteY8" fmla="*/ 140493 h 235743"/>
                <a:gd name="connsiteX9" fmla="*/ 1361001 w 1361001"/>
                <a:gd name="connsiteY9" fmla="*/ 145255 h 235743"/>
                <a:gd name="connsiteX0" fmla="*/ 1272011 w 1272011"/>
                <a:gd name="connsiteY0" fmla="*/ 145255 h 235743"/>
                <a:gd name="connsiteX1" fmla="*/ 1267250 w 1272011"/>
                <a:gd name="connsiteY1" fmla="*/ 235743 h 235743"/>
                <a:gd name="connsiteX2" fmla="*/ 7568 w 1272011"/>
                <a:gd name="connsiteY2" fmla="*/ 230980 h 235743"/>
                <a:gd name="connsiteX3" fmla="*/ 2805 w 1272011"/>
                <a:gd name="connsiteY3" fmla="*/ 90487 h 235743"/>
                <a:gd name="connsiteX4" fmla="*/ 50430 w 1272011"/>
                <a:gd name="connsiteY4" fmla="*/ 90487 h 235743"/>
                <a:gd name="connsiteX5" fmla="*/ 538587 w 1272011"/>
                <a:gd name="connsiteY5" fmla="*/ 92869 h 235743"/>
                <a:gd name="connsiteX6" fmla="*/ 531443 w 1272011"/>
                <a:gd name="connsiteY6" fmla="*/ 2381 h 235743"/>
                <a:gd name="connsiteX7" fmla="*/ 879105 w 1272011"/>
                <a:gd name="connsiteY7" fmla="*/ 0 h 235743"/>
                <a:gd name="connsiteX8" fmla="*/ 881487 w 1272011"/>
                <a:gd name="connsiteY8" fmla="*/ 140493 h 235743"/>
                <a:gd name="connsiteX9" fmla="*/ 1272011 w 1272011"/>
                <a:gd name="connsiteY9" fmla="*/ 145255 h 235743"/>
                <a:gd name="connsiteX0" fmla="*/ 1272558 w 1272558"/>
                <a:gd name="connsiteY0" fmla="*/ 145255 h 235743"/>
                <a:gd name="connsiteX1" fmla="*/ 1267797 w 1272558"/>
                <a:gd name="connsiteY1" fmla="*/ 235743 h 235743"/>
                <a:gd name="connsiteX2" fmla="*/ 5734 w 1272558"/>
                <a:gd name="connsiteY2" fmla="*/ 228599 h 235743"/>
                <a:gd name="connsiteX3" fmla="*/ 3352 w 1272558"/>
                <a:gd name="connsiteY3" fmla="*/ 90487 h 235743"/>
                <a:gd name="connsiteX4" fmla="*/ 50977 w 1272558"/>
                <a:gd name="connsiteY4" fmla="*/ 90487 h 235743"/>
                <a:gd name="connsiteX5" fmla="*/ 539134 w 1272558"/>
                <a:gd name="connsiteY5" fmla="*/ 92869 h 235743"/>
                <a:gd name="connsiteX6" fmla="*/ 531990 w 1272558"/>
                <a:gd name="connsiteY6" fmla="*/ 2381 h 235743"/>
                <a:gd name="connsiteX7" fmla="*/ 879652 w 1272558"/>
                <a:gd name="connsiteY7" fmla="*/ 0 h 235743"/>
                <a:gd name="connsiteX8" fmla="*/ 882034 w 1272558"/>
                <a:gd name="connsiteY8" fmla="*/ 140493 h 235743"/>
                <a:gd name="connsiteX9" fmla="*/ 1272558 w 1272558"/>
                <a:gd name="connsiteY9" fmla="*/ 145255 h 235743"/>
                <a:gd name="connsiteX0" fmla="*/ 1271681 w 1271681"/>
                <a:gd name="connsiteY0" fmla="*/ 145255 h 235743"/>
                <a:gd name="connsiteX1" fmla="*/ 1266920 w 1271681"/>
                <a:gd name="connsiteY1" fmla="*/ 235743 h 235743"/>
                <a:gd name="connsiteX2" fmla="*/ 4857 w 1271681"/>
                <a:gd name="connsiteY2" fmla="*/ 228599 h 235743"/>
                <a:gd name="connsiteX3" fmla="*/ 2475 w 1271681"/>
                <a:gd name="connsiteY3" fmla="*/ 90487 h 235743"/>
                <a:gd name="connsiteX4" fmla="*/ 50100 w 1271681"/>
                <a:gd name="connsiteY4" fmla="*/ 90487 h 235743"/>
                <a:gd name="connsiteX5" fmla="*/ 538257 w 1271681"/>
                <a:gd name="connsiteY5" fmla="*/ 92869 h 235743"/>
                <a:gd name="connsiteX6" fmla="*/ 531113 w 1271681"/>
                <a:gd name="connsiteY6" fmla="*/ 2381 h 235743"/>
                <a:gd name="connsiteX7" fmla="*/ 878775 w 1271681"/>
                <a:gd name="connsiteY7" fmla="*/ 0 h 235743"/>
                <a:gd name="connsiteX8" fmla="*/ 881157 w 1271681"/>
                <a:gd name="connsiteY8" fmla="*/ 140493 h 235743"/>
                <a:gd name="connsiteX9" fmla="*/ 1271681 w 1271681"/>
                <a:gd name="connsiteY9" fmla="*/ 145255 h 235743"/>
                <a:gd name="connsiteX0" fmla="*/ 1269206 w 1269206"/>
                <a:gd name="connsiteY0" fmla="*/ 145255 h 235743"/>
                <a:gd name="connsiteX1" fmla="*/ 1264445 w 1269206"/>
                <a:gd name="connsiteY1" fmla="*/ 235743 h 235743"/>
                <a:gd name="connsiteX2" fmla="*/ 2382 w 1269206"/>
                <a:gd name="connsiteY2" fmla="*/ 228599 h 235743"/>
                <a:gd name="connsiteX3" fmla="*/ 0 w 1269206"/>
                <a:gd name="connsiteY3" fmla="*/ 90487 h 235743"/>
                <a:gd name="connsiteX4" fmla="*/ 47625 w 1269206"/>
                <a:gd name="connsiteY4" fmla="*/ 90487 h 235743"/>
                <a:gd name="connsiteX5" fmla="*/ 535782 w 1269206"/>
                <a:gd name="connsiteY5" fmla="*/ 92869 h 235743"/>
                <a:gd name="connsiteX6" fmla="*/ 528638 w 1269206"/>
                <a:gd name="connsiteY6" fmla="*/ 2381 h 235743"/>
                <a:gd name="connsiteX7" fmla="*/ 876300 w 1269206"/>
                <a:gd name="connsiteY7" fmla="*/ 0 h 235743"/>
                <a:gd name="connsiteX8" fmla="*/ 878682 w 1269206"/>
                <a:gd name="connsiteY8" fmla="*/ 140493 h 235743"/>
                <a:gd name="connsiteX9" fmla="*/ 1269206 w 1269206"/>
                <a:gd name="connsiteY9" fmla="*/ 145255 h 235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69206" h="235743">
                  <a:moveTo>
                    <a:pt x="1269206" y="145255"/>
                  </a:moveTo>
                  <a:cubicBezTo>
                    <a:pt x="1268412" y="179386"/>
                    <a:pt x="1265239" y="201612"/>
                    <a:pt x="1264445" y="235743"/>
                  </a:cubicBezTo>
                  <a:lnTo>
                    <a:pt x="2382" y="228599"/>
                  </a:lnTo>
                  <a:cubicBezTo>
                    <a:pt x="3573" y="142477"/>
                    <a:pt x="4762" y="123427"/>
                    <a:pt x="0" y="90487"/>
                  </a:cubicBezTo>
                  <a:lnTo>
                    <a:pt x="47625" y="90487"/>
                  </a:lnTo>
                  <a:lnTo>
                    <a:pt x="535782" y="92869"/>
                  </a:lnTo>
                  <a:cubicBezTo>
                    <a:pt x="534988" y="63500"/>
                    <a:pt x="529432" y="31750"/>
                    <a:pt x="528638" y="2381"/>
                  </a:cubicBezTo>
                  <a:cubicBezTo>
                    <a:pt x="571104" y="4366"/>
                    <a:pt x="818754" y="0"/>
                    <a:pt x="876300" y="0"/>
                  </a:cubicBezTo>
                  <a:lnTo>
                    <a:pt x="878682" y="140493"/>
                  </a:lnTo>
                  <a:lnTo>
                    <a:pt x="1269206" y="145255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5383828-0D76-4C06-B1E8-3FD695BD8435}"/>
                </a:ext>
              </a:extLst>
            </p:cNvPr>
            <p:cNvSpPr/>
            <p:nvPr/>
          </p:nvSpPr>
          <p:spPr>
            <a:xfrm>
              <a:off x="3646885" y="2457450"/>
              <a:ext cx="161032" cy="5715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</p:grp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308B80A0-331F-4246-A8E0-5EDE0C355779}"/>
              </a:ext>
            </a:extLst>
          </p:cNvPr>
          <p:cNvSpPr/>
          <p:nvPr/>
        </p:nvSpPr>
        <p:spPr>
          <a:xfrm>
            <a:off x="29412" y="2432561"/>
            <a:ext cx="783431" cy="1366837"/>
          </a:xfrm>
          <a:custGeom>
            <a:avLst/>
            <a:gdLst>
              <a:gd name="connsiteX0" fmla="*/ 0 w 981075"/>
              <a:gd name="connsiteY0" fmla="*/ 0 h 1819275"/>
              <a:gd name="connsiteX1" fmla="*/ 95250 w 981075"/>
              <a:gd name="connsiteY1" fmla="*/ 581025 h 1819275"/>
              <a:gd name="connsiteX2" fmla="*/ 981075 w 981075"/>
              <a:gd name="connsiteY2" fmla="*/ 1819275 h 1819275"/>
              <a:gd name="connsiteX0" fmla="*/ 15876 w 996951"/>
              <a:gd name="connsiteY0" fmla="*/ 0 h 1819275"/>
              <a:gd name="connsiteX1" fmla="*/ 0 w 996951"/>
              <a:gd name="connsiteY1" fmla="*/ 520700 h 1819275"/>
              <a:gd name="connsiteX2" fmla="*/ 996951 w 996951"/>
              <a:gd name="connsiteY2" fmla="*/ 1819275 h 1819275"/>
              <a:gd name="connsiteX0" fmla="*/ 0 w 1044575"/>
              <a:gd name="connsiteY0" fmla="*/ 0 h 1822450"/>
              <a:gd name="connsiteX1" fmla="*/ 47624 w 1044575"/>
              <a:gd name="connsiteY1" fmla="*/ 523875 h 1822450"/>
              <a:gd name="connsiteX2" fmla="*/ 1044575 w 1044575"/>
              <a:gd name="connsiteY2" fmla="*/ 1822450 h 182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44575" h="1822450">
                <a:moveTo>
                  <a:pt x="0" y="0"/>
                </a:moveTo>
                <a:lnTo>
                  <a:pt x="47624" y="523875"/>
                </a:lnTo>
                <a:cubicBezTo>
                  <a:pt x="342899" y="936625"/>
                  <a:pt x="749300" y="1409700"/>
                  <a:pt x="1044575" y="1822450"/>
                </a:cubicBezTo>
              </a:path>
            </a:pathLst>
          </a:custGeom>
          <a:noFill/>
          <a:ln w="857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EC4D2303-3A52-4769-A682-D6973DCDB2AC}"/>
              </a:ext>
            </a:extLst>
          </p:cNvPr>
          <p:cNvSpPr/>
          <p:nvPr/>
        </p:nvSpPr>
        <p:spPr>
          <a:xfrm>
            <a:off x="2064544" y="3462934"/>
            <a:ext cx="55364" cy="182165"/>
          </a:xfrm>
          <a:custGeom>
            <a:avLst/>
            <a:gdLst>
              <a:gd name="connsiteX0" fmla="*/ 73819 w 73819"/>
              <a:gd name="connsiteY0" fmla="*/ 4762 h 242887"/>
              <a:gd name="connsiteX1" fmla="*/ 0 w 73819"/>
              <a:gd name="connsiteY1" fmla="*/ 0 h 242887"/>
              <a:gd name="connsiteX2" fmla="*/ 2381 w 73819"/>
              <a:gd name="connsiteY2" fmla="*/ 242887 h 242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819" h="242887">
                <a:moveTo>
                  <a:pt x="73819" y="4762"/>
                </a:moveTo>
                <a:lnTo>
                  <a:pt x="0" y="0"/>
                </a:lnTo>
                <a:cubicBezTo>
                  <a:pt x="794" y="80962"/>
                  <a:pt x="1587" y="161925"/>
                  <a:pt x="2381" y="242887"/>
                </a:cubicBezTo>
              </a:path>
            </a:pathLst>
          </a:custGeom>
          <a:noFill/>
          <a:ln w="38100">
            <a:solidFill>
              <a:srgbClr val="FF8A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323845B-61CF-44D1-838F-F7FBCBF8B458}"/>
              </a:ext>
            </a:extLst>
          </p:cNvPr>
          <p:cNvGrpSpPr/>
          <p:nvPr/>
        </p:nvGrpSpPr>
        <p:grpSpPr>
          <a:xfrm>
            <a:off x="135135" y="2782491"/>
            <a:ext cx="1963341" cy="1895475"/>
            <a:chOff x="135135" y="2782491"/>
            <a:chExt cx="1963341" cy="1895475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84EA701E-0610-4D97-AEAE-63D851FFEEB8}"/>
                </a:ext>
              </a:extLst>
            </p:cNvPr>
            <p:cNvSpPr/>
            <p:nvPr/>
          </p:nvSpPr>
          <p:spPr>
            <a:xfrm>
              <a:off x="1869281" y="3646885"/>
              <a:ext cx="66080" cy="568290"/>
            </a:xfrm>
            <a:custGeom>
              <a:avLst/>
              <a:gdLst>
                <a:gd name="connsiteX0" fmla="*/ 0 w 114300"/>
                <a:gd name="connsiteY0" fmla="*/ 0 h 800100"/>
                <a:gd name="connsiteX1" fmla="*/ 6350 w 114300"/>
                <a:gd name="connsiteY1" fmla="*/ 781050 h 800100"/>
                <a:gd name="connsiteX2" fmla="*/ 114300 w 114300"/>
                <a:gd name="connsiteY2" fmla="*/ 800100 h 800100"/>
                <a:gd name="connsiteX0" fmla="*/ 0 w 88106"/>
                <a:gd name="connsiteY0" fmla="*/ 0 h 781050"/>
                <a:gd name="connsiteX1" fmla="*/ 6350 w 88106"/>
                <a:gd name="connsiteY1" fmla="*/ 781050 h 781050"/>
                <a:gd name="connsiteX2" fmla="*/ 88106 w 88106"/>
                <a:gd name="connsiteY2" fmla="*/ 776288 h 781050"/>
                <a:gd name="connsiteX0" fmla="*/ 0 w 88106"/>
                <a:gd name="connsiteY0" fmla="*/ 0 h 782327"/>
                <a:gd name="connsiteX1" fmla="*/ 6350 w 88106"/>
                <a:gd name="connsiteY1" fmla="*/ 781050 h 782327"/>
                <a:gd name="connsiteX2" fmla="*/ 88106 w 88106"/>
                <a:gd name="connsiteY2" fmla="*/ 776288 h 782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8106" h="782327">
                  <a:moveTo>
                    <a:pt x="0" y="0"/>
                  </a:moveTo>
                  <a:cubicBezTo>
                    <a:pt x="2117" y="260350"/>
                    <a:pt x="4233" y="520700"/>
                    <a:pt x="6350" y="781050"/>
                  </a:cubicBezTo>
                  <a:cubicBezTo>
                    <a:pt x="33602" y="779463"/>
                    <a:pt x="70379" y="787400"/>
                    <a:pt x="88106" y="776288"/>
                  </a:cubicBezTo>
                </a:path>
              </a:pathLst>
            </a:custGeom>
            <a:noFill/>
            <a:ln w="38100">
              <a:solidFill>
                <a:srgbClr val="FF8A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8F7920B-ECDE-42C7-B07D-F4E5B0850AF3}"/>
                </a:ext>
              </a:extLst>
            </p:cNvPr>
            <p:cNvSpPr/>
            <p:nvPr/>
          </p:nvSpPr>
          <p:spPr>
            <a:xfrm>
              <a:off x="1780878" y="4263033"/>
              <a:ext cx="150019" cy="414933"/>
            </a:xfrm>
            <a:custGeom>
              <a:avLst/>
              <a:gdLst>
                <a:gd name="connsiteX0" fmla="*/ 50007 w 161925"/>
                <a:gd name="connsiteY0" fmla="*/ 4763 h 511969"/>
                <a:gd name="connsiteX1" fmla="*/ 0 w 161925"/>
                <a:gd name="connsiteY1" fmla="*/ 0 h 511969"/>
                <a:gd name="connsiteX2" fmla="*/ 2382 w 161925"/>
                <a:gd name="connsiteY2" fmla="*/ 257175 h 511969"/>
                <a:gd name="connsiteX3" fmla="*/ 161925 w 161925"/>
                <a:gd name="connsiteY3" fmla="*/ 511969 h 511969"/>
                <a:gd name="connsiteX0" fmla="*/ 50007 w 177800"/>
                <a:gd name="connsiteY0" fmla="*/ 4763 h 562769"/>
                <a:gd name="connsiteX1" fmla="*/ 0 w 177800"/>
                <a:gd name="connsiteY1" fmla="*/ 0 h 562769"/>
                <a:gd name="connsiteX2" fmla="*/ 2382 w 177800"/>
                <a:gd name="connsiteY2" fmla="*/ 257175 h 562769"/>
                <a:gd name="connsiteX3" fmla="*/ 177800 w 177800"/>
                <a:gd name="connsiteY3" fmla="*/ 562769 h 562769"/>
                <a:gd name="connsiteX0" fmla="*/ 50007 w 200025"/>
                <a:gd name="connsiteY0" fmla="*/ 4763 h 553244"/>
                <a:gd name="connsiteX1" fmla="*/ 0 w 200025"/>
                <a:gd name="connsiteY1" fmla="*/ 0 h 553244"/>
                <a:gd name="connsiteX2" fmla="*/ 2382 w 200025"/>
                <a:gd name="connsiteY2" fmla="*/ 257175 h 553244"/>
                <a:gd name="connsiteX3" fmla="*/ 200025 w 200025"/>
                <a:gd name="connsiteY3" fmla="*/ 553244 h 553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025" h="553244">
                  <a:moveTo>
                    <a:pt x="50007" y="4763"/>
                  </a:moveTo>
                  <a:lnTo>
                    <a:pt x="0" y="0"/>
                  </a:lnTo>
                  <a:lnTo>
                    <a:pt x="2382" y="257175"/>
                  </a:lnTo>
                  <a:lnTo>
                    <a:pt x="200025" y="553244"/>
                  </a:lnTo>
                </a:path>
              </a:pathLst>
            </a:custGeom>
            <a:noFill/>
            <a:ln w="38100">
              <a:solidFill>
                <a:srgbClr val="FF8A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77208B1-1028-43DF-8B67-52B7B74BEA8F}"/>
                </a:ext>
              </a:extLst>
            </p:cNvPr>
            <p:cNvSpPr/>
            <p:nvPr/>
          </p:nvSpPr>
          <p:spPr>
            <a:xfrm>
              <a:off x="135135" y="2782491"/>
              <a:ext cx="1963341" cy="853680"/>
            </a:xfrm>
            <a:custGeom>
              <a:avLst/>
              <a:gdLst>
                <a:gd name="connsiteX0" fmla="*/ 0 w 2595562"/>
                <a:gd name="connsiteY0" fmla="*/ 0 h 1138238"/>
                <a:gd name="connsiteX1" fmla="*/ 7144 w 2595562"/>
                <a:gd name="connsiteY1" fmla="*/ 90488 h 1138238"/>
                <a:gd name="connsiteX2" fmla="*/ 709612 w 2595562"/>
                <a:gd name="connsiteY2" fmla="*/ 1131094 h 1138238"/>
                <a:gd name="connsiteX3" fmla="*/ 2595562 w 2595562"/>
                <a:gd name="connsiteY3" fmla="*/ 1138238 h 1138238"/>
                <a:gd name="connsiteX0" fmla="*/ 0 w 2595562"/>
                <a:gd name="connsiteY0" fmla="*/ 0 h 1138238"/>
                <a:gd name="connsiteX1" fmla="*/ 7144 w 2595562"/>
                <a:gd name="connsiteY1" fmla="*/ 90488 h 1138238"/>
                <a:gd name="connsiteX2" fmla="*/ 731044 w 2595562"/>
                <a:gd name="connsiteY2" fmla="*/ 1116807 h 1138238"/>
                <a:gd name="connsiteX3" fmla="*/ 2595562 w 2595562"/>
                <a:gd name="connsiteY3" fmla="*/ 1138238 h 1138238"/>
                <a:gd name="connsiteX0" fmla="*/ 43656 w 2639218"/>
                <a:gd name="connsiteY0" fmla="*/ 0 h 1138238"/>
                <a:gd name="connsiteX1" fmla="*/ 0 w 2639218"/>
                <a:gd name="connsiteY1" fmla="*/ 93664 h 1138238"/>
                <a:gd name="connsiteX2" fmla="*/ 774700 w 2639218"/>
                <a:gd name="connsiteY2" fmla="*/ 1116807 h 1138238"/>
                <a:gd name="connsiteX3" fmla="*/ 2639218 w 2639218"/>
                <a:gd name="connsiteY3" fmla="*/ 1138238 h 1138238"/>
                <a:gd name="connsiteX0" fmla="*/ 0 w 2646362"/>
                <a:gd name="connsiteY0" fmla="*/ 0 h 1138238"/>
                <a:gd name="connsiteX1" fmla="*/ 7144 w 2646362"/>
                <a:gd name="connsiteY1" fmla="*/ 93664 h 1138238"/>
                <a:gd name="connsiteX2" fmla="*/ 781844 w 2646362"/>
                <a:gd name="connsiteY2" fmla="*/ 1116807 h 1138238"/>
                <a:gd name="connsiteX3" fmla="*/ 2646362 w 2646362"/>
                <a:gd name="connsiteY3" fmla="*/ 1138238 h 1138238"/>
                <a:gd name="connsiteX0" fmla="*/ 0 w 2617787"/>
                <a:gd name="connsiteY0" fmla="*/ 0 h 1116807"/>
                <a:gd name="connsiteX1" fmla="*/ 7144 w 2617787"/>
                <a:gd name="connsiteY1" fmla="*/ 93664 h 1116807"/>
                <a:gd name="connsiteX2" fmla="*/ 781844 w 2617787"/>
                <a:gd name="connsiteY2" fmla="*/ 1116807 h 1116807"/>
                <a:gd name="connsiteX3" fmla="*/ 2617787 w 2617787"/>
                <a:gd name="connsiteY3" fmla="*/ 1116013 h 1116807"/>
                <a:gd name="connsiteX0" fmla="*/ 0 w 2617787"/>
                <a:gd name="connsiteY0" fmla="*/ 0 h 1138239"/>
                <a:gd name="connsiteX1" fmla="*/ 7144 w 2617787"/>
                <a:gd name="connsiteY1" fmla="*/ 93664 h 1138239"/>
                <a:gd name="connsiteX2" fmla="*/ 781844 w 2617787"/>
                <a:gd name="connsiteY2" fmla="*/ 1116807 h 1138239"/>
                <a:gd name="connsiteX3" fmla="*/ 2617787 w 2617787"/>
                <a:gd name="connsiteY3" fmla="*/ 1138239 h 1138239"/>
                <a:gd name="connsiteX0" fmla="*/ 0 w 2617787"/>
                <a:gd name="connsiteY0" fmla="*/ 0 h 1138239"/>
                <a:gd name="connsiteX1" fmla="*/ 7144 w 2617787"/>
                <a:gd name="connsiteY1" fmla="*/ 93664 h 1138239"/>
                <a:gd name="connsiteX2" fmla="*/ 791369 w 2617787"/>
                <a:gd name="connsiteY2" fmla="*/ 1119982 h 1138239"/>
                <a:gd name="connsiteX3" fmla="*/ 2617787 w 2617787"/>
                <a:gd name="connsiteY3" fmla="*/ 1138239 h 1138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17787" h="1138239">
                  <a:moveTo>
                    <a:pt x="0" y="0"/>
                  </a:moveTo>
                  <a:lnTo>
                    <a:pt x="7144" y="93664"/>
                  </a:lnTo>
                  <a:lnTo>
                    <a:pt x="791369" y="1119982"/>
                  </a:lnTo>
                  <a:lnTo>
                    <a:pt x="2617787" y="1138239"/>
                  </a:lnTo>
                </a:path>
              </a:pathLst>
            </a:custGeom>
            <a:noFill/>
            <a:ln w="38100">
              <a:solidFill>
                <a:srgbClr val="FF8A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</p:grp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3FBBB7AD-C76F-412F-BEFB-4748936241A0}"/>
              </a:ext>
            </a:extLst>
          </p:cNvPr>
          <p:cNvSpPr/>
          <p:nvPr/>
        </p:nvSpPr>
        <p:spPr>
          <a:xfrm>
            <a:off x="760752" y="2573535"/>
            <a:ext cx="3417448" cy="1120367"/>
          </a:xfrm>
          <a:custGeom>
            <a:avLst/>
            <a:gdLst>
              <a:gd name="connsiteX0" fmla="*/ 0 w 4562947"/>
              <a:gd name="connsiteY0" fmla="*/ 1457608 h 1493822"/>
              <a:gd name="connsiteX1" fmla="*/ 1801640 w 4562947"/>
              <a:gd name="connsiteY1" fmla="*/ 1493822 h 1493822"/>
              <a:gd name="connsiteX2" fmla="*/ 1801640 w 4562947"/>
              <a:gd name="connsiteY2" fmla="*/ 1204111 h 1493822"/>
              <a:gd name="connsiteX3" fmla="*/ 4562947 w 4562947"/>
              <a:gd name="connsiteY3" fmla="*/ 1204111 h 1493822"/>
              <a:gd name="connsiteX4" fmla="*/ 4526733 w 4562947"/>
              <a:gd name="connsiteY4" fmla="*/ 0 h 1493822"/>
              <a:gd name="connsiteX0" fmla="*/ 0 w 4566123"/>
              <a:gd name="connsiteY0" fmla="*/ 1486183 h 1493822"/>
              <a:gd name="connsiteX1" fmla="*/ 1804816 w 4566123"/>
              <a:gd name="connsiteY1" fmla="*/ 1493822 h 1493822"/>
              <a:gd name="connsiteX2" fmla="*/ 1804816 w 4566123"/>
              <a:gd name="connsiteY2" fmla="*/ 1204111 h 1493822"/>
              <a:gd name="connsiteX3" fmla="*/ 4566123 w 4566123"/>
              <a:gd name="connsiteY3" fmla="*/ 1204111 h 1493822"/>
              <a:gd name="connsiteX4" fmla="*/ 4529909 w 4566123"/>
              <a:gd name="connsiteY4" fmla="*/ 0 h 1493822"/>
              <a:gd name="connsiteX0" fmla="*/ 0 w 4556598"/>
              <a:gd name="connsiteY0" fmla="*/ 1486183 h 1493822"/>
              <a:gd name="connsiteX1" fmla="*/ 1804816 w 4556598"/>
              <a:gd name="connsiteY1" fmla="*/ 1493822 h 1493822"/>
              <a:gd name="connsiteX2" fmla="*/ 1804816 w 4556598"/>
              <a:gd name="connsiteY2" fmla="*/ 1204111 h 1493822"/>
              <a:gd name="connsiteX3" fmla="*/ 4556598 w 4556598"/>
              <a:gd name="connsiteY3" fmla="*/ 1191411 h 1493822"/>
              <a:gd name="connsiteX4" fmla="*/ 4529909 w 4556598"/>
              <a:gd name="connsiteY4" fmla="*/ 0 h 1493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56598" h="1493822">
                <a:moveTo>
                  <a:pt x="0" y="1486183"/>
                </a:moveTo>
                <a:lnTo>
                  <a:pt x="1804816" y="1493822"/>
                </a:lnTo>
                <a:lnTo>
                  <a:pt x="1804816" y="1204111"/>
                </a:lnTo>
                <a:lnTo>
                  <a:pt x="4556598" y="1191411"/>
                </a:lnTo>
                <a:lnTo>
                  <a:pt x="4529909" y="0"/>
                </a:lnTo>
              </a:path>
            </a:pathLst>
          </a:custGeom>
          <a:noFill/>
          <a:ln w="857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951D354-1A55-4586-9B1D-FAB6C331B9FC}"/>
              </a:ext>
            </a:extLst>
          </p:cNvPr>
          <p:cNvGrpSpPr/>
          <p:nvPr/>
        </p:nvGrpSpPr>
        <p:grpSpPr>
          <a:xfrm>
            <a:off x="4182701" y="2581935"/>
            <a:ext cx="151472" cy="880998"/>
            <a:chOff x="5576935" y="2299580"/>
            <a:chExt cx="201962" cy="1174664"/>
          </a:xfrm>
        </p:grpSpPr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401CA3D2-8780-424C-A01D-477550105F90}"/>
                </a:ext>
              </a:extLst>
            </p:cNvPr>
            <p:cNvCxnSpPr>
              <a:cxnSpLocks/>
            </p:cNvCxnSpPr>
            <p:nvPr/>
          </p:nvCxnSpPr>
          <p:spPr>
            <a:xfrm>
              <a:off x="5580460" y="3474244"/>
              <a:ext cx="198437" cy="0"/>
            </a:xfrm>
            <a:prstGeom prst="straightConnector1">
              <a:avLst/>
            </a:prstGeom>
            <a:ln w="2222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61A9FF37-626B-46E4-8082-9D7E7749A4E7}"/>
                </a:ext>
              </a:extLst>
            </p:cNvPr>
            <p:cNvCxnSpPr>
              <a:cxnSpLocks/>
            </p:cNvCxnSpPr>
            <p:nvPr/>
          </p:nvCxnSpPr>
          <p:spPr>
            <a:xfrm>
              <a:off x="5580459" y="2813844"/>
              <a:ext cx="198437" cy="0"/>
            </a:xfrm>
            <a:prstGeom prst="straightConnector1">
              <a:avLst/>
            </a:prstGeom>
            <a:ln w="2222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FB456E7C-9A3D-4F35-9F69-C675CEE13E75}"/>
                </a:ext>
              </a:extLst>
            </p:cNvPr>
            <p:cNvCxnSpPr>
              <a:cxnSpLocks/>
            </p:cNvCxnSpPr>
            <p:nvPr/>
          </p:nvCxnSpPr>
          <p:spPr>
            <a:xfrm>
              <a:off x="5576935" y="2299580"/>
              <a:ext cx="198437" cy="0"/>
            </a:xfrm>
            <a:prstGeom prst="straightConnector1">
              <a:avLst/>
            </a:prstGeom>
            <a:ln w="2222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CC83A9C8-5654-4BA3-85FA-4A8763A413FE}"/>
              </a:ext>
            </a:extLst>
          </p:cNvPr>
          <p:cNvSpPr/>
          <p:nvPr/>
        </p:nvSpPr>
        <p:spPr>
          <a:xfrm>
            <a:off x="193199" y="5422250"/>
            <a:ext cx="227928" cy="112037"/>
          </a:xfrm>
          <a:prstGeom prst="rect">
            <a:avLst/>
          </a:prstGeom>
          <a:pattFill prst="wdDnDiag">
            <a:fgClr>
              <a:srgbClr val="FF8A15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341FF51-2A3C-4B5E-99C4-06C03CBDBA68}"/>
              </a:ext>
            </a:extLst>
          </p:cNvPr>
          <p:cNvSpPr txBox="1"/>
          <p:nvPr/>
        </p:nvSpPr>
        <p:spPr>
          <a:xfrm>
            <a:off x="551131" y="5368110"/>
            <a:ext cx="32096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200" dirty="0"/>
              <a:t>CONTRACTOR’S LAYDOWN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DE5FA93-CA16-407E-B58B-78B1D8367CEB}"/>
              </a:ext>
            </a:extLst>
          </p:cNvPr>
          <p:cNvCxnSpPr/>
          <p:nvPr/>
        </p:nvCxnSpPr>
        <p:spPr>
          <a:xfrm>
            <a:off x="166143" y="5802270"/>
            <a:ext cx="254984" cy="0"/>
          </a:xfrm>
          <a:prstGeom prst="line">
            <a:avLst/>
          </a:prstGeom>
          <a:noFill/>
          <a:ln w="857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F9F78FAA-3278-4FE9-A9C7-E5BB68D306F1}"/>
              </a:ext>
            </a:extLst>
          </p:cNvPr>
          <p:cNvSpPr txBox="1"/>
          <p:nvPr/>
        </p:nvSpPr>
        <p:spPr>
          <a:xfrm>
            <a:off x="552278" y="5663437"/>
            <a:ext cx="13704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200" dirty="0"/>
              <a:t>ACCESS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639077C-6B7D-424F-B5A4-6A686A23AB09}"/>
              </a:ext>
            </a:extLst>
          </p:cNvPr>
          <p:cNvCxnSpPr/>
          <p:nvPr/>
        </p:nvCxnSpPr>
        <p:spPr>
          <a:xfrm>
            <a:off x="166143" y="6081758"/>
            <a:ext cx="254984" cy="0"/>
          </a:xfrm>
          <a:prstGeom prst="line">
            <a:avLst/>
          </a:prstGeom>
          <a:noFill/>
          <a:ln w="38100">
            <a:solidFill>
              <a:srgbClr val="FF8A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AEAC4073-7300-43B2-8EA8-807C62912ED6}"/>
              </a:ext>
            </a:extLst>
          </p:cNvPr>
          <p:cNvSpPr txBox="1"/>
          <p:nvPr/>
        </p:nvSpPr>
        <p:spPr>
          <a:xfrm>
            <a:off x="547616" y="5957219"/>
            <a:ext cx="32096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200" dirty="0"/>
              <a:t>WORK LIMITS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972A880-81A4-4B8D-9B69-CD3124931A35}"/>
              </a:ext>
            </a:extLst>
          </p:cNvPr>
          <p:cNvSpPr/>
          <p:nvPr/>
        </p:nvSpPr>
        <p:spPr>
          <a:xfrm>
            <a:off x="4288072" y="3378170"/>
            <a:ext cx="112514" cy="131426"/>
          </a:xfrm>
          <a:prstGeom prst="rect">
            <a:avLst/>
          </a:prstGeom>
          <a:noFill/>
          <a:ln w="38100">
            <a:solidFill>
              <a:srgbClr val="FF8A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9F7CF9A-6930-4B64-96F2-EA3C48438EF0}"/>
              </a:ext>
            </a:extLst>
          </p:cNvPr>
          <p:cNvSpPr/>
          <p:nvPr/>
        </p:nvSpPr>
        <p:spPr>
          <a:xfrm>
            <a:off x="4288072" y="2922298"/>
            <a:ext cx="112514" cy="131426"/>
          </a:xfrm>
          <a:prstGeom prst="rect">
            <a:avLst/>
          </a:prstGeom>
          <a:noFill/>
          <a:ln w="38100">
            <a:solidFill>
              <a:srgbClr val="FF8A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82605E2-BAA9-4A0E-B919-39E4F6390938}"/>
              </a:ext>
            </a:extLst>
          </p:cNvPr>
          <p:cNvSpPr/>
          <p:nvPr/>
        </p:nvSpPr>
        <p:spPr>
          <a:xfrm>
            <a:off x="4240410" y="2491384"/>
            <a:ext cx="112514" cy="131426"/>
          </a:xfrm>
          <a:prstGeom prst="rect">
            <a:avLst/>
          </a:prstGeom>
          <a:noFill/>
          <a:ln w="38100">
            <a:solidFill>
              <a:srgbClr val="FF8A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579C325-DDC1-4F04-B56D-7532B4CD4AAD}"/>
              </a:ext>
            </a:extLst>
          </p:cNvPr>
          <p:cNvSpPr/>
          <p:nvPr/>
        </p:nvSpPr>
        <p:spPr>
          <a:xfrm>
            <a:off x="751106" y="3707607"/>
            <a:ext cx="416781" cy="357188"/>
          </a:xfrm>
          <a:custGeom>
            <a:avLst/>
            <a:gdLst>
              <a:gd name="connsiteX0" fmla="*/ 542925 w 549980"/>
              <a:gd name="connsiteY0" fmla="*/ 0 h 476250"/>
              <a:gd name="connsiteX1" fmla="*/ 0 w 549980"/>
              <a:gd name="connsiteY1" fmla="*/ 12700 h 476250"/>
              <a:gd name="connsiteX2" fmla="*/ 269875 w 549980"/>
              <a:gd name="connsiteY2" fmla="*/ 476250 h 476250"/>
              <a:gd name="connsiteX3" fmla="*/ 549275 w 549980"/>
              <a:gd name="connsiteY3" fmla="*/ 463550 h 476250"/>
              <a:gd name="connsiteX4" fmla="*/ 549275 w 549980"/>
              <a:gd name="connsiteY4" fmla="*/ 422275 h 476250"/>
              <a:gd name="connsiteX5" fmla="*/ 542925 w 549980"/>
              <a:gd name="connsiteY5" fmla="*/ 0 h 476250"/>
              <a:gd name="connsiteX0" fmla="*/ 542925 w 555625"/>
              <a:gd name="connsiteY0" fmla="*/ 0 h 479425"/>
              <a:gd name="connsiteX1" fmla="*/ 0 w 555625"/>
              <a:gd name="connsiteY1" fmla="*/ 12700 h 479425"/>
              <a:gd name="connsiteX2" fmla="*/ 269875 w 555625"/>
              <a:gd name="connsiteY2" fmla="*/ 476250 h 479425"/>
              <a:gd name="connsiteX3" fmla="*/ 555625 w 555625"/>
              <a:gd name="connsiteY3" fmla="*/ 479425 h 479425"/>
              <a:gd name="connsiteX4" fmla="*/ 549275 w 555625"/>
              <a:gd name="connsiteY4" fmla="*/ 422275 h 479425"/>
              <a:gd name="connsiteX5" fmla="*/ 542925 w 555625"/>
              <a:gd name="connsiteY5" fmla="*/ 0 h 479425"/>
              <a:gd name="connsiteX0" fmla="*/ 552450 w 555708"/>
              <a:gd name="connsiteY0" fmla="*/ 0 h 476250"/>
              <a:gd name="connsiteX1" fmla="*/ 0 w 555708"/>
              <a:gd name="connsiteY1" fmla="*/ 9525 h 476250"/>
              <a:gd name="connsiteX2" fmla="*/ 269875 w 555708"/>
              <a:gd name="connsiteY2" fmla="*/ 473075 h 476250"/>
              <a:gd name="connsiteX3" fmla="*/ 555625 w 555708"/>
              <a:gd name="connsiteY3" fmla="*/ 476250 h 476250"/>
              <a:gd name="connsiteX4" fmla="*/ 549275 w 555708"/>
              <a:gd name="connsiteY4" fmla="*/ 419100 h 476250"/>
              <a:gd name="connsiteX5" fmla="*/ 552450 w 555708"/>
              <a:gd name="connsiteY5" fmla="*/ 0 h 476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5708" h="476250">
                <a:moveTo>
                  <a:pt x="552450" y="0"/>
                </a:moveTo>
                <a:lnTo>
                  <a:pt x="0" y="9525"/>
                </a:lnTo>
                <a:lnTo>
                  <a:pt x="269875" y="473075"/>
                </a:lnTo>
                <a:lnTo>
                  <a:pt x="555625" y="476250"/>
                </a:lnTo>
                <a:lnTo>
                  <a:pt x="549275" y="419100"/>
                </a:lnTo>
                <a:cubicBezTo>
                  <a:pt x="550333" y="279400"/>
                  <a:pt x="560917" y="142875"/>
                  <a:pt x="552450" y="0"/>
                </a:cubicBezTo>
                <a:close/>
              </a:path>
            </a:pathLst>
          </a:custGeom>
          <a:pattFill prst="wdDnDiag">
            <a:fgClr>
              <a:srgbClr val="FF8A15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7466E884-CBF4-4B98-B790-90EAAB1F86BB}"/>
              </a:ext>
            </a:extLst>
          </p:cNvPr>
          <p:cNvCxnSpPr/>
          <p:nvPr/>
        </p:nvCxnSpPr>
        <p:spPr>
          <a:xfrm>
            <a:off x="3351686" y="6075126"/>
            <a:ext cx="254984" cy="0"/>
          </a:xfrm>
          <a:prstGeom prst="lin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32791186-9D57-4F37-98ED-2E74B9B0AF17}"/>
              </a:ext>
            </a:extLst>
          </p:cNvPr>
          <p:cNvCxnSpPr/>
          <p:nvPr/>
        </p:nvCxnSpPr>
        <p:spPr>
          <a:xfrm>
            <a:off x="3351686" y="5783608"/>
            <a:ext cx="254984" cy="0"/>
          </a:xfrm>
          <a:prstGeom prst="line">
            <a:avLst/>
          </a:prstGeom>
          <a:noFill/>
          <a:ln w="8572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B7C25D05-858E-4C5B-BF5F-8B8054A0D3FF}"/>
              </a:ext>
            </a:extLst>
          </p:cNvPr>
          <p:cNvSpPr/>
          <p:nvPr/>
        </p:nvSpPr>
        <p:spPr>
          <a:xfrm>
            <a:off x="3351686" y="5410709"/>
            <a:ext cx="227928" cy="112037"/>
          </a:xfrm>
          <a:prstGeom prst="rect">
            <a:avLst/>
          </a:prstGeom>
          <a:pattFill prst="wdDnDiag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716D7FA-362E-4FC7-B470-EA9667DA2E5A}"/>
              </a:ext>
            </a:extLst>
          </p:cNvPr>
          <p:cNvSpPr txBox="1"/>
          <p:nvPr/>
        </p:nvSpPr>
        <p:spPr>
          <a:xfrm>
            <a:off x="11608" y="4943140"/>
            <a:ext cx="320962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500" u="sng" dirty="0"/>
              <a:t>ELECTRICAL INFRASTRUCTURE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39E6FAA-CAFD-4F1C-8ABE-80E72E2B8C71}"/>
              </a:ext>
            </a:extLst>
          </p:cNvPr>
          <p:cNvSpPr txBox="1"/>
          <p:nvPr/>
        </p:nvSpPr>
        <p:spPr>
          <a:xfrm>
            <a:off x="3255614" y="4952251"/>
            <a:ext cx="320962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500" u="sng" dirty="0"/>
              <a:t>REHABILITATION OF WHARF 3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9EE0E20-A399-4A4D-AA72-8BC32B1CD5A9}"/>
              </a:ext>
            </a:extLst>
          </p:cNvPr>
          <p:cNvSpPr txBox="1"/>
          <p:nvPr/>
        </p:nvSpPr>
        <p:spPr>
          <a:xfrm>
            <a:off x="3646885" y="5330403"/>
            <a:ext cx="23550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200" dirty="0"/>
              <a:t>CONTRACTOR’S LAYDOWN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CF4A5FA-1B3A-4881-ACB0-5DEA0F3E176F}"/>
              </a:ext>
            </a:extLst>
          </p:cNvPr>
          <p:cNvSpPr txBox="1"/>
          <p:nvPr/>
        </p:nvSpPr>
        <p:spPr>
          <a:xfrm>
            <a:off x="3667690" y="5640793"/>
            <a:ext cx="13704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200" dirty="0"/>
              <a:t>ACCESS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1DE5651-9091-4397-B12E-C9C102ED2A24}"/>
              </a:ext>
            </a:extLst>
          </p:cNvPr>
          <p:cNvSpPr txBox="1"/>
          <p:nvPr/>
        </p:nvSpPr>
        <p:spPr>
          <a:xfrm>
            <a:off x="3646885" y="5951183"/>
            <a:ext cx="13912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200" dirty="0"/>
              <a:t>WORK LIMITS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6995E3F-4843-40C0-BFDC-4B6C0ED4FE3F}"/>
              </a:ext>
            </a:extLst>
          </p:cNvPr>
          <p:cNvSpPr txBox="1"/>
          <p:nvPr/>
        </p:nvSpPr>
        <p:spPr>
          <a:xfrm>
            <a:off x="6974087" y="4962247"/>
            <a:ext cx="199831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500" u="sng" dirty="0"/>
              <a:t>DEMO LASH DOCK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21A764B-AF4A-4647-9265-79905DACE3EB}"/>
              </a:ext>
            </a:extLst>
          </p:cNvPr>
          <p:cNvSpPr txBox="1"/>
          <p:nvPr/>
        </p:nvSpPr>
        <p:spPr>
          <a:xfrm>
            <a:off x="6872465" y="5348780"/>
            <a:ext cx="23550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200" dirty="0"/>
              <a:t>CONTRACTOR’S LAYDOWN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A83CC7A-3028-4297-949E-579E5FB00F41}"/>
              </a:ext>
            </a:extLst>
          </p:cNvPr>
          <p:cNvSpPr txBox="1"/>
          <p:nvPr/>
        </p:nvSpPr>
        <p:spPr>
          <a:xfrm>
            <a:off x="6872465" y="5606994"/>
            <a:ext cx="13704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200" dirty="0"/>
              <a:t>ACCESS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27C41C4-D2E7-4CD7-9577-B613EDF22D57}"/>
              </a:ext>
            </a:extLst>
          </p:cNvPr>
          <p:cNvSpPr txBox="1"/>
          <p:nvPr/>
        </p:nvSpPr>
        <p:spPr>
          <a:xfrm>
            <a:off x="6868794" y="5936626"/>
            <a:ext cx="13912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200" dirty="0"/>
              <a:t>WORK LIMITS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DD43EFB5-278C-44FA-AB5D-ED21BD95BD41}"/>
              </a:ext>
            </a:extLst>
          </p:cNvPr>
          <p:cNvSpPr/>
          <p:nvPr/>
        </p:nvSpPr>
        <p:spPr>
          <a:xfrm>
            <a:off x="6577355" y="5429654"/>
            <a:ext cx="227928" cy="112037"/>
          </a:xfrm>
          <a:prstGeom prst="rect">
            <a:avLst/>
          </a:prstGeom>
          <a:pattFill prst="wdDnDiag">
            <a:fgClr>
              <a:srgbClr val="00B0F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F56D7624-21B0-4898-A6C0-EE17D20A11FD}"/>
              </a:ext>
            </a:extLst>
          </p:cNvPr>
          <p:cNvCxnSpPr/>
          <p:nvPr/>
        </p:nvCxnSpPr>
        <p:spPr>
          <a:xfrm>
            <a:off x="6569555" y="5745493"/>
            <a:ext cx="254984" cy="0"/>
          </a:xfrm>
          <a:prstGeom prst="line">
            <a:avLst/>
          </a:prstGeom>
          <a:noFill/>
          <a:ln w="857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6CFE66E-D338-441A-8969-ACA202B91518}"/>
              </a:ext>
            </a:extLst>
          </p:cNvPr>
          <p:cNvCxnSpPr/>
          <p:nvPr/>
        </p:nvCxnSpPr>
        <p:spPr>
          <a:xfrm>
            <a:off x="6577355" y="6081758"/>
            <a:ext cx="254984" cy="0"/>
          </a:xfrm>
          <a:prstGeom prst="lin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18605A6B-1D12-4090-94C2-5962AA604C14}"/>
              </a:ext>
            </a:extLst>
          </p:cNvPr>
          <p:cNvSpPr/>
          <p:nvPr/>
        </p:nvSpPr>
        <p:spPr>
          <a:xfrm>
            <a:off x="7366000" y="2381250"/>
            <a:ext cx="292100" cy="356791"/>
          </a:xfrm>
          <a:custGeom>
            <a:avLst/>
            <a:gdLst>
              <a:gd name="connsiteX0" fmla="*/ 0 w 431800"/>
              <a:gd name="connsiteY0" fmla="*/ 458391 h 458391"/>
              <a:gd name="connsiteX1" fmla="*/ 215900 w 431800"/>
              <a:gd name="connsiteY1" fmla="*/ 0 h 458391"/>
              <a:gd name="connsiteX2" fmla="*/ 431800 w 431800"/>
              <a:gd name="connsiteY2" fmla="*/ 458391 h 458391"/>
              <a:gd name="connsiteX3" fmla="*/ 0 w 431800"/>
              <a:gd name="connsiteY3" fmla="*/ 458391 h 458391"/>
              <a:gd name="connsiteX0" fmla="*/ 0 w 431800"/>
              <a:gd name="connsiteY0" fmla="*/ 401241 h 401241"/>
              <a:gd name="connsiteX1" fmla="*/ 25400 w 431800"/>
              <a:gd name="connsiteY1" fmla="*/ 0 h 401241"/>
              <a:gd name="connsiteX2" fmla="*/ 431800 w 431800"/>
              <a:gd name="connsiteY2" fmla="*/ 401241 h 401241"/>
              <a:gd name="connsiteX3" fmla="*/ 0 w 431800"/>
              <a:gd name="connsiteY3" fmla="*/ 401241 h 401241"/>
              <a:gd name="connsiteX0" fmla="*/ 0 w 317500"/>
              <a:gd name="connsiteY0" fmla="*/ 401241 h 401241"/>
              <a:gd name="connsiteX1" fmla="*/ 25400 w 317500"/>
              <a:gd name="connsiteY1" fmla="*/ 0 h 401241"/>
              <a:gd name="connsiteX2" fmla="*/ 317500 w 317500"/>
              <a:gd name="connsiteY2" fmla="*/ 356791 h 401241"/>
              <a:gd name="connsiteX3" fmla="*/ 0 w 317500"/>
              <a:gd name="connsiteY3" fmla="*/ 401241 h 401241"/>
              <a:gd name="connsiteX0" fmla="*/ 31750 w 292100"/>
              <a:gd name="connsiteY0" fmla="*/ 331391 h 356791"/>
              <a:gd name="connsiteX1" fmla="*/ 0 w 292100"/>
              <a:gd name="connsiteY1" fmla="*/ 0 h 356791"/>
              <a:gd name="connsiteX2" fmla="*/ 292100 w 292100"/>
              <a:gd name="connsiteY2" fmla="*/ 356791 h 356791"/>
              <a:gd name="connsiteX3" fmla="*/ 31750 w 292100"/>
              <a:gd name="connsiteY3" fmla="*/ 331391 h 356791"/>
              <a:gd name="connsiteX0" fmla="*/ 6350 w 292100"/>
              <a:gd name="connsiteY0" fmla="*/ 356791 h 356791"/>
              <a:gd name="connsiteX1" fmla="*/ 0 w 292100"/>
              <a:gd name="connsiteY1" fmla="*/ 0 h 356791"/>
              <a:gd name="connsiteX2" fmla="*/ 292100 w 292100"/>
              <a:gd name="connsiteY2" fmla="*/ 356791 h 356791"/>
              <a:gd name="connsiteX3" fmla="*/ 6350 w 292100"/>
              <a:gd name="connsiteY3" fmla="*/ 356791 h 356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100" h="356791">
                <a:moveTo>
                  <a:pt x="6350" y="356791"/>
                </a:moveTo>
                <a:lnTo>
                  <a:pt x="0" y="0"/>
                </a:lnTo>
                <a:lnTo>
                  <a:pt x="292100" y="356791"/>
                </a:lnTo>
                <a:lnTo>
                  <a:pt x="6350" y="356791"/>
                </a:lnTo>
                <a:close/>
              </a:path>
            </a:pathLst>
          </a:custGeom>
          <a:pattFill prst="wdDnDiag">
            <a:fgClr>
              <a:schemeClr val="accent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DAC92EBA-A25C-4E7E-81DD-3625E8458251}"/>
              </a:ext>
            </a:extLst>
          </p:cNvPr>
          <p:cNvSpPr/>
          <p:nvPr/>
        </p:nvSpPr>
        <p:spPr>
          <a:xfrm>
            <a:off x="7417001" y="2678247"/>
            <a:ext cx="1375171" cy="1424384"/>
          </a:xfrm>
          <a:custGeom>
            <a:avLst/>
            <a:gdLst>
              <a:gd name="connsiteX0" fmla="*/ 2847975 w 4543425"/>
              <a:gd name="connsiteY0" fmla="*/ 2095500 h 2095500"/>
              <a:gd name="connsiteX1" fmla="*/ 3338513 w 4543425"/>
              <a:gd name="connsiteY1" fmla="*/ 2071688 h 2095500"/>
              <a:gd name="connsiteX2" fmla="*/ 3543300 w 4543425"/>
              <a:gd name="connsiteY2" fmla="*/ 1819275 h 2095500"/>
              <a:gd name="connsiteX3" fmla="*/ 4543425 w 4543425"/>
              <a:gd name="connsiteY3" fmla="*/ 1781175 h 2095500"/>
              <a:gd name="connsiteX4" fmla="*/ 4519613 w 4543425"/>
              <a:gd name="connsiteY4" fmla="*/ 800100 h 2095500"/>
              <a:gd name="connsiteX5" fmla="*/ 4157663 w 4543425"/>
              <a:gd name="connsiteY5" fmla="*/ 619125 h 2095500"/>
              <a:gd name="connsiteX6" fmla="*/ 4124325 w 4543425"/>
              <a:gd name="connsiteY6" fmla="*/ 442913 h 2095500"/>
              <a:gd name="connsiteX7" fmla="*/ 2628900 w 4543425"/>
              <a:gd name="connsiteY7" fmla="*/ 419100 h 2095500"/>
              <a:gd name="connsiteX8" fmla="*/ 2562225 w 4543425"/>
              <a:gd name="connsiteY8" fmla="*/ 466725 h 2095500"/>
              <a:gd name="connsiteX9" fmla="*/ 47625 w 4543425"/>
              <a:gd name="connsiteY9" fmla="*/ 466725 h 2095500"/>
              <a:gd name="connsiteX10" fmla="*/ 47625 w 4543425"/>
              <a:gd name="connsiteY10" fmla="*/ 0 h 2095500"/>
              <a:gd name="connsiteX11" fmla="*/ 0 w 4543425"/>
              <a:gd name="connsiteY11" fmla="*/ 0 h 2095500"/>
              <a:gd name="connsiteX0" fmla="*/ 2717007 w 4543425"/>
              <a:gd name="connsiteY0" fmla="*/ 2026443 h 2071688"/>
              <a:gd name="connsiteX1" fmla="*/ 3338513 w 4543425"/>
              <a:gd name="connsiteY1" fmla="*/ 2071688 h 2071688"/>
              <a:gd name="connsiteX2" fmla="*/ 3543300 w 4543425"/>
              <a:gd name="connsiteY2" fmla="*/ 1819275 h 2071688"/>
              <a:gd name="connsiteX3" fmla="*/ 4543425 w 4543425"/>
              <a:gd name="connsiteY3" fmla="*/ 1781175 h 2071688"/>
              <a:gd name="connsiteX4" fmla="*/ 4519613 w 4543425"/>
              <a:gd name="connsiteY4" fmla="*/ 800100 h 2071688"/>
              <a:gd name="connsiteX5" fmla="*/ 4157663 w 4543425"/>
              <a:gd name="connsiteY5" fmla="*/ 619125 h 2071688"/>
              <a:gd name="connsiteX6" fmla="*/ 4124325 w 4543425"/>
              <a:gd name="connsiteY6" fmla="*/ 442913 h 2071688"/>
              <a:gd name="connsiteX7" fmla="*/ 2628900 w 4543425"/>
              <a:gd name="connsiteY7" fmla="*/ 419100 h 2071688"/>
              <a:gd name="connsiteX8" fmla="*/ 2562225 w 4543425"/>
              <a:gd name="connsiteY8" fmla="*/ 466725 h 2071688"/>
              <a:gd name="connsiteX9" fmla="*/ 47625 w 4543425"/>
              <a:gd name="connsiteY9" fmla="*/ 466725 h 2071688"/>
              <a:gd name="connsiteX10" fmla="*/ 47625 w 4543425"/>
              <a:gd name="connsiteY10" fmla="*/ 0 h 2071688"/>
              <a:gd name="connsiteX11" fmla="*/ 0 w 4543425"/>
              <a:gd name="connsiteY11" fmla="*/ 0 h 2071688"/>
              <a:gd name="connsiteX0" fmla="*/ 2717007 w 4543425"/>
              <a:gd name="connsiteY0" fmla="*/ 2026443 h 2026443"/>
              <a:gd name="connsiteX1" fmla="*/ 3207545 w 4543425"/>
              <a:gd name="connsiteY1" fmla="*/ 2014538 h 2026443"/>
              <a:gd name="connsiteX2" fmla="*/ 3543300 w 4543425"/>
              <a:gd name="connsiteY2" fmla="*/ 1819275 h 2026443"/>
              <a:gd name="connsiteX3" fmla="*/ 4543425 w 4543425"/>
              <a:gd name="connsiteY3" fmla="*/ 1781175 h 2026443"/>
              <a:gd name="connsiteX4" fmla="*/ 4519613 w 4543425"/>
              <a:gd name="connsiteY4" fmla="*/ 800100 h 2026443"/>
              <a:gd name="connsiteX5" fmla="*/ 4157663 w 4543425"/>
              <a:gd name="connsiteY5" fmla="*/ 619125 h 2026443"/>
              <a:gd name="connsiteX6" fmla="*/ 4124325 w 4543425"/>
              <a:gd name="connsiteY6" fmla="*/ 442913 h 2026443"/>
              <a:gd name="connsiteX7" fmla="*/ 2628900 w 4543425"/>
              <a:gd name="connsiteY7" fmla="*/ 419100 h 2026443"/>
              <a:gd name="connsiteX8" fmla="*/ 2562225 w 4543425"/>
              <a:gd name="connsiteY8" fmla="*/ 466725 h 2026443"/>
              <a:gd name="connsiteX9" fmla="*/ 47625 w 4543425"/>
              <a:gd name="connsiteY9" fmla="*/ 466725 h 2026443"/>
              <a:gd name="connsiteX10" fmla="*/ 47625 w 4543425"/>
              <a:gd name="connsiteY10" fmla="*/ 0 h 2026443"/>
              <a:gd name="connsiteX11" fmla="*/ 0 w 4543425"/>
              <a:gd name="connsiteY11" fmla="*/ 0 h 2026443"/>
              <a:gd name="connsiteX0" fmla="*/ 2717007 w 4543425"/>
              <a:gd name="connsiteY0" fmla="*/ 2026443 h 2026443"/>
              <a:gd name="connsiteX1" fmla="*/ 3207545 w 4543425"/>
              <a:gd name="connsiteY1" fmla="*/ 2014538 h 2026443"/>
              <a:gd name="connsiteX2" fmla="*/ 3402807 w 4543425"/>
              <a:gd name="connsiteY2" fmla="*/ 1740694 h 2026443"/>
              <a:gd name="connsiteX3" fmla="*/ 4543425 w 4543425"/>
              <a:gd name="connsiteY3" fmla="*/ 1781175 h 2026443"/>
              <a:gd name="connsiteX4" fmla="*/ 4519613 w 4543425"/>
              <a:gd name="connsiteY4" fmla="*/ 800100 h 2026443"/>
              <a:gd name="connsiteX5" fmla="*/ 4157663 w 4543425"/>
              <a:gd name="connsiteY5" fmla="*/ 619125 h 2026443"/>
              <a:gd name="connsiteX6" fmla="*/ 4124325 w 4543425"/>
              <a:gd name="connsiteY6" fmla="*/ 442913 h 2026443"/>
              <a:gd name="connsiteX7" fmla="*/ 2628900 w 4543425"/>
              <a:gd name="connsiteY7" fmla="*/ 419100 h 2026443"/>
              <a:gd name="connsiteX8" fmla="*/ 2562225 w 4543425"/>
              <a:gd name="connsiteY8" fmla="*/ 466725 h 2026443"/>
              <a:gd name="connsiteX9" fmla="*/ 47625 w 4543425"/>
              <a:gd name="connsiteY9" fmla="*/ 466725 h 2026443"/>
              <a:gd name="connsiteX10" fmla="*/ 47625 w 4543425"/>
              <a:gd name="connsiteY10" fmla="*/ 0 h 2026443"/>
              <a:gd name="connsiteX11" fmla="*/ 0 w 4543425"/>
              <a:gd name="connsiteY11" fmla="*/ 0 h 2026443"/>
              <a:gd name="connsiteX0" fmla="*/ 2717007 w 4545806"/>
              <a:gd name="connsiteY0" fmla="*/ 2026443 h 2026443"/>
              <a:gd name="connsiteX1" fmla="*/ 3207545 w 4545806"/>
              <a:gd name="connsiteY1" fmla="*/ 2014538 h 2026443"/>
              <a:gd name="connsiteX2" fmla="*/ 3402807 w 4545806"/>
              <a:gd name="connsiteY2" fmla="*/ 1740694 h 2026443"/>
              <a:gd name="connsiteX3" fmla="*/ 4545806 w 4545806"/>
              <a:gd name="connsiteY3" fmla="*/ 1726406 h 2026443"/>
              <a:gd name="connsiteX4" fmla="*/ 4519613 w 4545806"/>
              <a:gd name="connsiteY4" fmla="*/ 800100 h 2026443"/>
              <a:gd name="connsiteX5" fmla="*/ 4157663 w 4545806"/>
              <a:gd name="connsiteY5" fmla="*/ 619125 h 2026443"/>
              <a:gd name="connsiteX6" fmla="*/ 4124325 w 4545806"/>
              <a:gd name="connsiteY6" fmla="*/ 442913 h 2026443"/>
              <a:gd name="connsiteX7" fmla="*/ 2628900 w 4545806"/>
              <a:gd name="connsiteY7" fmla="*/ 419100 h 2026443"/>
              <a:gd name="connsiteX8" fmla="*/ 2562225 w 4545806"/>
              <a:gd name="connsiteY8" fmla="*/ 466725 h 2026443"/>
              <a:gd name="connsiteX9" fmla="*/ 47625 w 4545806"/>
              <a:gd name="connsiteY9" fmla="*/ 466725 h 2026443"/>
              <a:gd name="connsiteX10" fmla="*/ 47625 w 4545806"/>
              <a:gd name="connsiteY10" fmla="*/ 0 h 2026443"/>
              <a:gd name="connsiteX11" fmla="*/ 0 w 4545806"/>
              <a:gd name="connsiteY11" fmla="*/ 0 h 2026443"/>
              <a:gd name="connsiteX0" fmla="*/ 2717007 w 4550570"/>
              <a:gd name="connsiteY0" fmla="*/ 2026443 h 2026443"/>
              <a:gd name="connsiteX1" fmla="*/ 3207545 w 4550570"/>
              <a:gd name="connsiteY1" fmla="*/ 2014538 h 2026443"/>
              <a:gd name="connsiteX2" fmla="*/ 3402807 w 4550570"/>
              <a:gd name="connsiteY2" fmla="*/ 1740694 h 2026443"/>
              <a:gd name="connsiteX3" fmla="*/ 4545806 w 4550570"/>
              <a:gd name="connsiteY3" fmla="*/ 1726406 h 2026443"/>
              <a:gd name="connsiteX4" fmla="*/ 4550570 w 4550570"/>
              <a:gd name="connsiteY4" fmla="*/ 728662 h 2026443"/>
              <a:gd name="connsiteX5" fmla="*/ 4157663 w 4550570"/>
              <a:gd name="connsiteY5" fmla="*/ 619125 h 2026443"/>
              <a:gd name="connsiteX6" fmla="*/ 4124325 w 4550570"/>
              <a:gd name="connsiteY6" fmla="*/ 442913 h 2026443"/>
              <a:gd name="connsiteX7" fmla="*/ 2628900 w 4550570"/>
              <a:gd name="connsiteY7" fmla="*/ 419100 h 2026443"/>
              <a:gd name="connsiteX8" fmla="*/ 2562225 w 4550570"/>
              <a:gd name="connsiteY8" fmla="*/ 466725 h 2026443"/>
              <a:gd name="connsiteX9" fmla="*/ 47625 w 4550570"/>
              <a:gd name="connsiteY9" fmla="*/ 466725 h 2026443"/>
              <a:gd name="connsiteX10" fmla="*/ 47625 w 4550570"/>
              <a:gd name="connsiteY10" fmla="*/ 0 h 2026443"/>
              <a:gd name="connsiteX11" fmla="*/ 0 w 4550570"/>
              <a:gd name="connsiteY11" fmla="*/ 0 h 2026443"/>
              <a:gd name="connsiteX0" fmla="*/ 2717007 w 4550570"/>
              <a:gd name="connsiteY0" fmla="*/ 2026443 h 2026443"/>
              <a:gd name="connsiteX1" fmla="*/ 3207545 w 4550570"/>
              <a:gd name="connsiteY1" fmla="*/ 2014538 h 2026443"/>
              <a:gd name="connsiteX2" fmla="*/ 3402807 w 4550570"/>
              <a:gd name="connsiteY2" fmla="*/ 1740694 h 2026443"/>
              <a:gd name="connsiteX3" fmla="*/ 4545806 w 4550570"/>
              <a:gd name="connsiteY3" fmla="*/ 1726406 h 2026443"/>
              <a:gd name="connsiteX4" fmla="*/ 4550570 w 4550570"/>
              <a:gd name="connsiteY4" fmla="*/ 728662 h 2026443"/>
              <a:gd name="connsiteX5" fmla="*/ 4367213 w 4550570"/>
              <a:gd name="connsiteY5" fmla="*/ 554831 h 2026443"/>
              <a:gd name="connsiteX6" fmla="*/ 4124325 w 4550570"/>
              <a:gd name="connsiteY6" fmla="*/ 442913 h 2026443"/>
              <a:gd name="connsiteX7" fmla="*/ 2628900 w 4550570"/>
              <a:gd name="connsiteY7" fmla="*/ 419100 h 2026443"/>
              <a:gd name="connsiteX8" fmla="*/ 2562225 w 4550570"/>
              <a:gd name="connsiteY8" fmla="*/ 466725 h 2026443"/>
              <a:gd name="connsiteX9" fmla="*/ 47625 w 4550570"/>
              <a:gd name="connsiteY9" fmla="*/ 466725 h 2026443"/>
              <a:gd name="connsiteX10" fmla="*/ 47625 w 4550570"/>
              <a:gd name="connsiteY10" fmla="*/ 0 h 2026443"/>
              <a:gd name="connsiteX11" fmla="*/ 0 w 4550570"/>
              <a:gd name="connsiteY11" fmla="*/ 0 h 2026443"/>
              <a:gd name="connsiteX0" fmla="*/ 2717007 w 4550570"/>
              <a:gd name="connsiteY0" fmla="*/ 2026443 h 2026443"/>
              <a:gd name="connsiteX1" fmla="*/ 3207545 w 4550570"/>
              <a:gd name="connsiteY1" fmla="*/ 2014538 h 2026443"/>
              <a:gd name="connsiteX2" fmla="*/ 3402807 w 4550570"/>
              <a:gd name="connsiteY2" fmla="*/ 1740694 h 2026443"/>
              <a:gd name="connsiteX3" fmla="*/ 4545806 w 4550570"/>
              <a:gd name="connsiteY3" fmla="*/ 1726406 h 2026443"/>
              <a:gd name="connsiteX4" fmla="*/ 4550570 w 4550570"/>
              <a:gd name="connsiteY4" fmla="*/ 728662 h 2026443"/>
              <a:gd name="connsiteX5" fmla="*/ 4367213 w 4550570"/>
              <a:gd name="connsiteY5" fmla="*/ 554831 h 2026443"/>
              <a:gd name="connsiteX6" fmla="*/ 4093369 w 4550570"/>
              <a:gd name="connsiteY6" fmla="*/ 442913 h 2026443"/>
              <a:gd name="connsiteX7" fmla="*/ 2628900 w 4550570"/>
              <a:gd name="connsiteY7" fmla="*/ 419100 h 2026443"/>
              <a:gd name="connsiteX8" fmla="*/ 2562225 w 4550570"/>
              <a:gd name="connsiteY8" fmla="*/ 466725 h 2026443"/>
              <a:gd name="connsiteX9" fmla="*/ 47625 w 4550570"/>
              <a:gd name="connsiteY9" fmla="*/ 466725 h 2026443"/>
              <a:gd name="connsiteX10" fmla="*/ 47625 w 4550570"/>
              <a:gd name="connsiteY10" fmla="*/ 0 h 2026443"/>
              <a:gd name="connsiteX11" fmla="*/ 0 w 4550570"/>
              <a:gd name="connsiteY11" fmla="*/ 0 h 2026443"/>
              <a:gd name="connsiteX0" fmla="*/ 2717007 w 4550570"/>
              <a:gd name="connsiteY0" fmla="*/ 2026443 h 2026443"/>
              <a:gd name="connsiteX1" fmla="*/ 3207545 w 4550570"/>
              <a:gd name="connsiteY1" fmla="*/ 2014538 h 2026443"/>
              <a:gd name="connsiteX2" fmla="*/ 3402807 w 4550570"/>
              <a:gd name="connsiteY2" fmla="*/ 1740694 h 2026443"/>
              <a:gd name="connsiteX3" fmla="*/ 4545806 w 4550570"/>
              <a:gd name="connsiteY3" fmla="*/ 1726406 h 2026443"/>
              <a:gd name="connsiteX4" fmla="*/ 4550570 w 4550570"/>
              <a:gd name="connsiteY4" fmla="*/ 728662 h 2026443"/>
              <a:gd name="connsiteX5" fmla="*/ 4367213 w 4550570"/>
              <a:gd name="connsiteY5" fmla="*/ 554831 h 2026443"/>
              <a:gd name="connsiteX6" fmla="*/ 4093369 w 4550570"/>
              <a:gd name="connsiteY6" fmla="*/ 442913 h 2026443"/>
              <a:gd name="connsiteX7" fmla="*/ 4090987 w 4550570"/>
              <a:gd name="connsiteY7" fmla="*/ 440532 h 2026443"/>
              <a:gd name="connsiteX8" fmla="*/ 2628900 w 4550570"/>
              <a:gd name="connsiteY8" fmla="*/ 419100 h 2026443"/>
              <a:gd name="connsiteX9" fmla="*/ 2562225 w 4550570"/>
              <a:gd name="connsiteY9" fmla="*/ 466725 h 2026443"/>
              <a:gd name="connsiteX10" fmla="*/ 47625 w 4550570"/>
              <a:gd name="connsiteY10" fmla="*/ 466725 h 2026443"/>
              <a:gd name="connsiteX11" fmla="*/ 47625 w 4550570"/>
              <a:gd name="connsiteY11" fmla="*/ 0 h 2026443"/>
              <a:gd name="connsiteX12" fmla="*/ 0 w 4550570"/>
              <a:gd name="connsiteY12" fmla="*/ 0 h 2026443"/>
              <a:gd name="connsiteX0" fmla="*/ 2717007 w 4550570"/>
              <a:gd name="connsiteY0" fmla="*/ 2026443 h 2026443"/>
              <a:gd name="connsiteX1" fmla="*/ 3207545 w 4550570"/>
              <a:gd name="connsiteY1" fmla="*/ 2014538 h 2026443"/>
              <a:gd name="connsiteX2" fmla="*/ 3402807 w 4550570"/>
              <a:gd name="connsiteY2" fmla="*/ 1740694 h 2026443"/>
              <a:gd name="connsiteX3" fmla="*/ 4545806 w 4550570"/>
              <a:gd name="connsiteY3" fmla="*/ 1726406 h 2026443"/>
              <a:gd name="connsiteX4" fmla="*/ 4550570 w 4550570"/>
              <a:gd name="connsiteY4" fmla="*/ 728662 h 2026443"/>
              <a:gd name="connsiteX5" fmla="*/ 4367213 w 4550570"/>
              <a:gd name="connsiteY5" fmla="*/ 554831 h 2026443"/>
              <a:gd name="connsiteX6" fmla="*/ 4093369 w 4550570"/>
              <a:gd name="connsiteY6" fmla="*/ 442913 h 2026443"/>
              <a:gd name="connsiteX7" fmla="*/ 4086224 w 4550570"/>
              <a:gd name="connsiteY7" fmla="*/ 350045 h 2026443"/>
              <a:gd name="connsiteX8" fmla="*/ 2628900 w 4550570"/>
              <a:gd name="connsiteY8" fmla="*/ 419100 h 2026443"/>
              <a:gd name="connsiteX9" fmla="*/ 2562225 w 4550570"/>
              <a:gd name="connsiteY9" fmla="*/ 466725 h 2026443"/>
              <a:gd name="connsiteX10" fmla="*/ 47625 w 4550570"/>
              <a:gd name="connsiteY10" fmla="*/ 466725 h 2026443"/>
              <a:gd name="connsiteX11" fmla="*/ 47625 w 4550570"/>
              <a:gd name="connsiteY11" fmla="*/ 0 h 2026443"/>
              <a:gd name="connsiteX12" fmla="*/ 0 w 4550570"/>
              <a:gd name="connsiteY12" fmla="*/ 0 h 2026443"/>
              <a:gd name="connsiteX0" fmla="*/ 2717007 w 4550570"/>
              <a:gd name="connsiteY0" fmla="*/ 2026443 h 2026443"/>
              <a:gd name="connsiteX1" fmla="*/ 3207545 w 4550570"/>
              <a:gd name="connsiteY1" fmla="*/ 2014538 h 2026443"/>
              <a:gd name="connsiteX2" fmla="*/ 3402807 w 4550570"/>
              <a:gd name="connsiteY2" fmla="*/ 1740694 h 2026443"/>
              <a:gd name="connsiteX3" fmla="*/ 4545806 w 4550570"/>
              <a:gd name="connsiteY3" fmla="*/ 1726406 h 2026443"/>
              <a:gd name="connsiteX4" fmla="*/ 4550570 w 4550570"/>
              <a:gd name="connsiteY4" fmla="*/ 728662 h 2026443"/>
              <a:gd name="connsiteX5" fmla="*/ 4367213 w 4550570"/>
              <a:gd name="connsiteY5" fmla="*/ 554831 h 2026443"/>
              <a:gd name="connsiteX6" fmla="*/ 4095750 w 4550570"/>
              <a:gd name="connsiteY6" fmla="*/ 473869 h 2026443"/>
              <a:gd name="connsiteX7" fmla="*/ 4086224 w 4550570"/>
              <a:gd name="connsiteY7" fmla="*/ 350045 h 2026443"/>
              <a:gd name="connsiteX8" fmla="*/ 2628900 w 4550570"/>
              <a:gd name="connsiteY8" fmla="*/ 419100 h 2026443"/>
              <a:gd name="connsiteX9" fmla="*/ 2562225 w 4550570"/>
              <a:gd name="connsiteY9" fmla="*/ 466725 h 2026443"/>
              <a:gd name="connsiteX10" fmla="*/ 47625 w 4550570"/>
              <a:gd name="connsiteY10" fmla="*/ 466725 h 2026443"/>
              <a:gd name="connsiteX11" fmla="*/ 47625 w 4550570"/>
              <a:gd name="connsiteY11" fmla="*/ 0 h 2026443"/>
              <a:gd name="connsiteX12" fmla="*/ 0 w 4550570"/>
              <a:gd name="connsiteY12" fmla="*/ 0 h 2026443"/>
              <a:gd name="connsiteX0" fmla="*/ 2717007 w 4550570"/>
              <a:gd name="connsiteY0" fmla="*/ 2026443 h 2026443"/>
              <a:gd name="connsiteX1" fmla="*/ 3207545 w 4550570"/>
              <a:gd name="connsiteY1" fmla="*/ 2014538 h 2026443"/>
              <a:gd name="connsiteX2" fmla="*/ 3402807 w 4550570"/>
              <a:gd name="connsiteY2" fmla="*/ 1740694 h 2026443"/>
              <a:gd name="connsiteX3" fmla="*/ 4545806 w 4550570"/>
              <a:gd name="connsiteY3" fmla="*/ 1726406 h 2026443"/>
              <a:gd name="connsiteX4" fmla="*/ 4550570 w 4550570"/>
              <a:gd name="connsiteY4" fmla="*/ 728662 h 2026443"/>
              <a:gd name="connsiteX5" fmla="*/ 4367213 w 4550570"/>
              <a:gd name="connsiteY5" fmla="*/ 554831 h 2026443"/>
              <a:gd name="connsiteX6" fmla="*/ 4095750 w 4550570"/>
              <a:gd name="connsiteY6" fmla="*/ 473869 h 2026443"/>
              <a:gd name="connsiteX7" fmla="*/ 4086224 w 4550570"/>
              <a:gd name="connsiteY7" fmla="*/ 350045 h 2026443"/>
              <a:gd name="connsiteX8" fmla="*/ 2633662 w 4550570"/>
              <a:gd name="connsiteY8" fmla="*/ 359569 h 2026443"/>
              <a:gd name="connsiteX9" fmla="*/ 2562225 w 4550570"/>
              <a:gd name="connsiteY9" fmla="*/ 466725 h 2026443"/>
              <a:gd name="connsiteX10" fmla="*/ 47625 w 4550570"/>
              <a:gd name="connsiteY10" fmla="*/ 466725 h 2026443"/>
              <a:gd name="connsiteX11" fmla="*/ 47625 w 4550570"/>
              <a:gd name="connsiteY11" fmla="*/ 0 h 2026443"/>
              <a:gd name="connsiteX12" fmla="*/ 0 w 4550570"/>
              <a:gd name="connsiteY12" fmla="*/ 0 h 2026443"/>
              <a:gd name="connsiteX0" fmla="*/ 2717007 w 4550570"/>
              <a:gd name="connsiteY0" fmla="*/ 2026443 h 2026443"/>
              <a:gd name="connsiteX1" fmla="*/ 3207545 w 4550570"/>
              <a:gd name="connsiteY1" fmla="*/ 2014538 h 2026443"/>
              <a:gd name="connsiteX2" fmla="*/ 3402807 w 4550570"/>
              <a:gd name="connsiteY2" fmla="*/ 1740694 h 2026443"/>
              <a:gd name="connsiteX3" fmla="*/ 4545806 w 4550570"/>
              <a:gd name="connsiteY3" fmla="*/ 1726406 h 2026443"/>
              <a:gd name="connsiteX4" fmla="*/ 4550570 w 4550570"/>
              <a:gd name="connsiteY4" fmla="*/ 728662 h 2026443"/>
              <a:gd name="connsiteX5" fmla="*/ 4367213 w 4550570"/>
              <a:gd name="connsiteY5" fmla="*/ 554831 h 2026443"/>
              <a:gd name="connsiteX6" fmla="*/ 4095750 w 4550570"/>
              <a:gd name="connsiteY6" fmla="*/ 473869 h 2026443"/>
              <a:gd name="connsiteX7" fmla="*/ 4086224 w 4550570"/>
              <a:gd name="connsiteY7" fmla="*/ 350045 h 2026443"/>
              <a:gd name="connsiteX8" fmla="*/ 2633662 w 4550570"/>
              <a:gd name="connsiteY8" fmla="*/ 359569 h 2026443"/>
              <a:gd name="connsiteX9" fmla="*/ 2562225 w 4550570"/>
              <a:gd name="connsiteY9" fmla="*/ 466725 h 2026443"/>
              <a:gd name="connsiteX10" fmla="*/ 47625 w 4550570"/>
              <a:gd name="connsiteY10" fmla="*/ 397669 h 2026443"/>
              <a:gd name="connsiteX11" fmla="*/ 47625 w 4550570"/>
              <a:gd name="connsiteY11" fmla="*/ 0 h 2026443"/>
              <a:gd name="connsiteX12" fmla="*/ 0 w 4550570"/>
              <a:gd name="connsiteY12" fmla="*/ 0 h 2026443"/>
              <a:gd name="connsiteX0" fmla="*/ 2717007 w 4550570"/>
              <a:gd name="connsiteY0" fmla="*/ 2026443 h 2026443"/>
              <a:gd name="connsiteX1" fmla="*/ 3207545 w 4550570"/>
              <a:gd name="connsiteY1" fmla="*/ 2014538 h 2026443"/>
              <a:gd name="connsiteX2" fmla="*/ 3402807 w 4550570"/>
              <a:gd name="connsiteY2" fmla="*/ 1740694 h 2026443"/>
              <a:gd name="connsiteX3" fmla="*/ 4545806 w 4550570"/>
              <a:gd name="connsiteY3" fmla="*/ 1726406 h 2026443"/>
              <a:gd name="connsiteX4" fmla="*/ 4550570 w 4550570"/>
              <a:gd name="connsiteY4" fmla="*/ 728662 h 2026443"/>
              <a:gd name="connsiteX5" fmla="*/ 4367213 w 4550570"/>
              <a:gd name="connsiteY5" fmla="*/ 554831 h 2026443"/>
              <a:gd name="connsiteX6" fmla="*/ 4095750 w 4550570"/>
              <a:gd name="connsiteY6" fmla="*/ 473869 h 2026443"/>
              <a:gd name="connsiteX7" fmla="*/ 4086224 w 4550570"/>
              <a:gd name="connsiteY7" fmla="*/ 350045 h 2026443"/>
              <a:gd name="connsiteX8" fmla="*/ 2633662 w 4550570"/>
              <a:gd name="connsiteY8" fmla="*/ 359569 h 2026443"/>
              <a:gd name="connsiteX9" fmla="*/ 807244 w 4550570"/>
              <a:gd name="connsiteY9" fmla="*/ 381000 h 2026443"/>
              <a:gd name="connsiteX10" fmla="*/ 47625 w 4550570"/>
              <a:gd name="connsiteY10" fmla="*/ 397669 h 2026443"/>
              <a:gd name="connsiteX11" fmla="*/ 47625 w 4550570"/>
              <a:gd name="connsiteY11" fmla="*/ 0 h 2026443"/>
              <a:gd name="connsiteX12" fmla="*/ 0 w 4550570"/>
              <a:gd name="connsiteY12" fmla="*/ 0 h 2026443"/>
              <a:gd name="connsiteX0" fmla="*/ 2897982 w 4731545"/>
              <a:gd name="connsiteY0" fmla="*/ 2026443 h 2026443"/>
              <a:gd name="connsiteX1" fmla="*/ 3388520 w 4731545"/>
              <a:gd name="connsiteY1" fmla="*/ 2014538 h 2026443"/>
              <a:gd name="connsiteX2" fmla="*/ 3583782 w 4731545"/>
              <a:gd name="connsiteY2" fmla="*/ 1740694 h 2026443"/>
              <a:gd name="connsiteX3" fmla="*/ 4726781 w 4731545"/>
              <a:gd name="connsiteY3" fmla="*/ 1726406 h 2026443"/>
              <a:gd name="connsiteX4" fmla="*/ 4731545 w 4731545"/>
              <a:gd name="connsiteY4" fmla="*/ 728662 h 2026443"/>
              <a:gd name="connsiteX5" fmla="*/ 4548188 w 4731545"/>
              <a:gd name="connsiteY5" fmla="*/ 554831 h 2026443"/>
              <a:gd name="connsiteX6" fmla="*/ 4276725 w 4731545"/>
              <a:gd name="connsiteY6" fmla="*/ 473869 h 2026443"/>
              <a:gd name="connsiteX7" fmla="*/ 4267199 w 4731545"/>
              <a:gd name="connsiteY7" fmla="*/ 350045 h 2026443"/>
              <a:gd name="connsiteX8" fmla="*/ 2814637 w 4731545"/>
              <a:gd name="connsiteY8" fmla="*/ 359569 h 2026443"/>
              <a:gd name="connsiteX9" fmla="*/ 988219 w 4731545"/>
              <a:gd name="connsiteY9" fmla="*/ 381000 h 2026443"/>
              <a:gd name="connsiteX10" fmla="*/ 0 w 4731545"/>
              <a:gd name="connsiteY10" fmla="*/ 392907 h 2026443"/>
              <a:gd name="connsiteX11" fmla="*/ 228600 w 4731545"/>
              <a:gd name="connsiteY11" fmla="*/ 0 h 2026443"/>
              <a:gd name="connsiteX12" fmla="*/ 180975 w 4731545"/>
              <a:gd name="connsiteY12" fmla="*/ 0 h 2026443"/>
              <a:gd name="connsiteX0" fmla="*/ 2897982 w 4731545"/>
              <a:gd name="connsiteY0" fmla="*/ 2026443 h 2026443"/>
              <a:gd name="connsiteX1" fmla="*/ 3388520 w 4731545"/>
              <a:gd name="connsiteY1" fmla="*/ 2014538 h 2026443"/>
              <a:gd name="connsiteX2" fmla="*/ 3583782 w 4731545"/>
              <a:gd name="connsiteY2" fmla="*/ 1740694 h 2026443"/>
              <a:gd name="connsiteX3" fmla="*/ 4726781 w 4731545"/>
              <a:gd name="connsiteY3" fmla="*/ 1726406 h 2026443"/>
              <a:gd name="connsiteX4" fmla="*/ 4731545 w 4731545"/>
              <a:gd name="connsiteY4" fmla="*/ 728662 h 2026443"/>
              <a:gd name="connsiteX5" fmla="*/ 4548188 w 4731545"/>
              <a:gd name="connsiteY5" fmla="*/ 554831 h 2026443"/>
              <a:gd name="connsiteX6" fmla="*/ 4276725 w 4731545"/>
              <a:gd name="connsiteY6" fmla="*/ 473869 h 2026443"/>
              <a:gd name="connsiteX7" fmla="*/ 4267199 w 4731545"/>
              <a:gd name="connsiteY7" fmla="*/ 350045 h 2026443"/>
              <a:gd name="connsiteX8" fmla="*/ 2814637 w 4731545"/>
              <a:gd name="connsiteY8" fmla="*/ 359569 h 2026443"/>
              <a:gd name="connsiteX9" fmla="*/ 42863 w 4731545"/>
              <a:gd name="connsiteY9" fmla="*/ 407193 h 2026443"/>
              <a:gd name="connsiteX10" fmla="*/ 0 w 4731545"/>
              <a:gd name="connsiteY10" fmla="*/ 392907 h 2026443"/>
              <a:gd name="connsiteX11" fmla="*/ 228600 w 4731545"/>
              <a:gd name="connsiteY11" fmla="*/ 0 h 2026443"/>
              <a:gd name="connsiteX12" fmla="*/ 180975 w 4731545"/>
              <a:gd name="connsiteY12" fmla="*/ 0 h 2026443"/>
              <a:gd name="connsiteX0" fmla="*/ 2890838 w 4724401"/>
              <a:gd name="connsiteY0" fmla="*/ 2026443 h 2026443"/>
              <a:gd name="connsiteX1" fmla="*/ 3381376 w 4724401"/>
              <a:gd name="connsiteY1" fmla="*/ 2014538 h 2026443"/>
              <a:gd name="connsiteX2" fmla="*/ 3576638 w 4724401"/>
              <a:gd name="connsiteY2" fmla="*/ 1740694 h 2026443"/>
              <a:gd name="connsiteX3" fmla="*/ 4719637 w 4724401"/>
              <a:gd name="connsiteY3" fmla="*/ 1726406 h 2026443"/>
              <a:gd name="connsiteX4" fmla="*/ 4724401 w 4724401"/>
              <a:gd name="connsiteY4" fmla="*/ 728662 h 2026443"/>
              <a:gd name="connsiteX5" fmla="*/ 4541044 w 4724401"/>
              <a:gd name="connsiteY5" fmla="*/ 554831 h 2026443"/>
              <a:gd name="connsiteX6" fmla="*/ 4269581 w 4724401"/>
              <a:gd name="connsiteY6" fmla="*/ 473869 h 2026443"/>
              <a:gd name="connsiteX7" fmla="*/ 4260055 w 4724401"/>
              <a:gd name="connsiteY7" fmla="*/ 350045 h 2026443"/>
              <a:gd name="connsiteX8" fmla="*/ 2807493 w 4724401"/>
              <a:gd name="connsiteY8" fmla="*/ 359569 h 2026443"/>
              <a:gd name="connsiteX9" fmla="*/ 35719 w 4724401"/>
              <a:gd name="connsiteY9" fmla="*/ 407193 h 2026443"/>
              <a:gd name="connsiteX10" fmla="*/ 0 w 4724401"/>
              <a:gd name="connsiteY10" fmla="*/ 107157 h 2026443"/>
              <a:gd name="connsiteX11" fmla="*/ 221456 w 4724401"/>
              <a:gd name="connsiteY11" fmla="*/ 0 h 2026443"/>
              <a:gd name="connsiteX12" fmla="*/ 173831 w 4724401"/>
              <a:gd name="connsiteY12" fmla="*/ 0 h 2026443"/>
              <a:gd name="connsiteX0" fmla="*/ 2897981 w 4731544"/>
              <a:gd name="connsiteY0" fmla="*/ 2026443 h 2026443"/>
              <a:gd name="connsiteX1" fmla="*/ 3388519 w 4731544"/>
              <a:gd name="connsiteY1" fmla="*/ 2014538 h 2026443"/>
              <a:gd name="connsiteX2" fmla="*/ 3583781 w 4731544"/>
              <a:gd name="connsiteY2" fmla="*/ 1740694 h 2026443"/>
              <a:gd name="connsiteX3" fmla="*/ 4726780 w 4731544"/>
              <a:gd name="connsiteY3" fmla="*/ 1726406 h 2026443"/>
              <a:gd name="connsiteX4" fmla="*/ 4731544 w 4731544"/>
              <a:gd name="connsiteY4" fmla="*/ 728662 h 2026443"/>
              <a:gd name="connsiteX5" fmla="*/ 4548187 w 4731544"/>
              <a:gd name="connsiteY5" fmla="*/ 554831 h 2026443"/>
              <a:gd name="connsiteX6" fmla="*/ 4276724 w 4731544"/>
              <a:gd name="connsiteY6" fmla="*/ 473869 h 2026443"/>
              <a:gd name="connsiteX7" fmla="*/ 4267198 w 4731544"/>
              <a:gd name="connsiteY7" fmla="*/ 350045 h 2026443"/>
              <a:gd name="connsiteX8" fmla="*/ 2814636 w 4731544"/>
              <a:gd name="connsiteY8" fmla="*/ 359569 h 2026443"/>
              <a:gd name="connsiteX9" fmla="*/ 0 w 4731544"/>
              <a:gd name="connsiteY9" fmla="*/ 395287 h 2026443"/>
              <a:gd name="connsiteX10" fmla="*/ 7143 w 4731544"/>
              <a:gd name="connsiteY10" fmla="*/ 107157 h 2026443"/>
              <a:gd name="connsiteX11" fmla="*/ 228599 w 4731544"/>
              <a:gd name="connsiteY11" fmla="*/ 0 h 2026443"/>
              <a:gd name="connsiteX12" fmla="*/ 180974 w 4731544"/>
              <a:gd name="connsiteY12" fmla="*/ 0 h 2026443"/>
              <a:gd name="connsiteX0" fmla="*/ 2890838 w 4724401"/>
              <a:gd name="connsiteY0" fmla="*/ 2026443 h 2026443"/>
              <a:gd name="connsiteX1" fmla="*/ 3381376 w 4724401"/>
              <a:gd name="connsiteY1" fmla="*/ 2014538 h 2026443"/>
              <a:gd name="connsiteX2" fmla="*/ 3576638 w 4724401"/>
              <a:gd name="connsiteY2" fmla="*/ 1740694 h 2026443"/>
              <a:gd name="connsiteX3" fmla="*/ 4719637 w 4724401"/>
              <a:gd name="connsiteY3" fmla="*/ 1726406 h 2026443"/>
              <a:gd name="connsiteX4" fmla="*/ 4724401 w 4724401"/>
              <a:gd name="connsiteY4" fmla="*/ 728662 h 2026443"/>
              <a:gd name="connsiteX5" fmla="*/ 4541044 w 4724401"/>
              <a:gd name="connsiteY5" fmla="*/ 554831 h 2026443"/>
              <a:gd name="connsiteX6" fmla="*/ 4269581 w 4724401"/>
              <a:gd name="connsiteY6" fmla="*/ 473869 h 2026443"/>
              <a:gd name="connsiteX7" fmla="*/ 4260055 w 4724401"/>
              <a:gd name="connsiteY7" fmla="*/ 350045 h 2026443"/>
              <a:gd name="connsiteX8" fmla="*/ 2807493 w 4724401"/>
              <a:gd name="connsiteY8" fmla="*/ 359569 h 2026443"/>
              <a:gd name="connsiteX9" fmla="*/ 7144 w 4724401"/>
              <a:gd name="connsiteY9" fmla="*/ 390524 h 2026443"/>
              <a:gd name="connsiteX10" fmla="*/ 0 w 4724401"/>
              <a:gd name="connsiteY10" fmla="*/ 107157 h 2026443"/>
              <a:gd name="connsiteX11" fmla="*/ 221456 w 4724401"/>
              <a:gd name="connsiteY11" fmla="*/ 0 h 2026443"/>
              <a:gd name="connsiteX12" fmla="*/ 173831 w 4724401"/>
              <a:gd name="connsiteY12" fmla="*/ 0 h 2026443"/>
              <a:gd name="connsiteX0" fmla="*/ 3014664 w 4848227"/>
              <a:gd name="connsiteY0" fmla="*/ 2031206 h 2031206"/>
              <a:gd name="connsiteX1" fmla="*/ 3505202 w 4848227"/>
              <a:gd name="connsiteY1" fmla="*/ 2019301 h 2031206"/>
              <a:gd name="connsiteX2" fmla="*/ 3700464 w 4848227"/>
              <a:gd name="connsiteY2" fmla="*/ 1745457 h 2031206"/>
              <a:gd name="connsiteX3" fmla="*/ 4843463 w 4848227"/>
              <a:gd name="connsiteY3" fmla="*/ 1731169 h 2031206"/>
              <a:gd name="connsiteX4" fmla="*/ 4848227 w 4848227"/>
              <a:gd name="connsiteY4" fmla="*/ 733425 h 2031206"/>
              <a:gd name="connsiteX5" fmla="*/ 4664870 w 4848227"/>
              <a:gd name="connsiteY5" fmla="*/ 559594 h 2031206"/>
              <a:gd name="connsiteX6" fmla="*/ 4393407 w 4848227"/>
              <a:gd name="connsiteY6" fmla="*/ 478632 h 2031206"/>
              <a:gd name="connsiteX7" fmla="*/ 4383881 w 4848227"/>
              <a:gd name="connsiteY7" fmla="*/ 354808 h 2031206"/>
              <a:gd name="connsiteX8" fmla="*/ 2931319 w 4848227"/>
              <a:gd name="connsiteY8" fmla="*/ 364332 h 2031206"/>
              <a:gd name="connsiteX9" fmla="*/ 130970 w 4848227"/>
              <a:gd name="connsiteY9" fmla="*/ 395287 h 2031206"/>
              <a:gd name="connsiteX10" fmla="*/ 123826 w 4848227"/>
              <a:gd name="connsiteY10" fmla="*/ 111920 h 2031206"/>
              <a:gd name="connsiteX11" fmla="*/ 345282 w 4848227"/>
              <a:gd name="connsiteY11" fmla="*/ 4763 h 2031206"/>
              <a:gd name="connsiteX12" fmla="*/ 0 w 4848227"/>
              <a:gd name="connsiteY12" fmla="*/ 0 h 2031206"/>
              <a:gd name="connsiteX0" fmla="*/ 3014664 w 4848227"/>
              <a:gd name="connsiteY0" fmla="*/ 2033587 h 2033587"/>
              <a:gd name="connsiteX1" fmla="*/ 3505202 w 4848227"/>
              <a:gd name="connsiteY1" fmla="*/ 2021682 h 2033587"/>
              <a:gd name="connsiteX2" fmla="*/ 3700464 w 4848227"/>
              <a:gd name="connsiteY2" fmla="*/ 1747838 h 2033587"/>
              <a:gd name="connsiteX3" fmla="*/ 4843463 w 4848227"/>
              <a:gd name="connsiteY3" fmla="*/ 1733550 h 2033587"/>
              <a:gd name="connsiteX4" fmla="*/ 4848227 w 4848227"/>
              <a:gd name="connsiteY4" fmla="*/ 735806 h 2033587"/>
              <a:gd name="connsiteX5" fmla="*/ 4664870 w 4848227"/>
              <a:gd name="connsiteY5" fmla="*/ 561975 h 2033587"/>
              <a:gd name="connsiteX6" fmla="*/ 4393407 w 4848227"/>
              <a:gd name="connsiteY6" fmla="*/ 481013 h 2033587"/>
              <a:gd name="connsiteX7" fmla="*/ 4383881 w 4848227"/>
              <a:gd name="connsiteY7" fmla="*/ 357189 h 2033587"/>
              <a:gd name="connsiteX8" fmla="*/ 2931319 w 4848227"/>
              <a:gd name="connsiteY8" fmla="*/ 366713 h 2033587"/>
              <a:gd name="connsiteX9" fmla="*/ 130970 w 4848227"/>
              <a:gd name="connsiteY9" fmla="*/ 397668 h 2033587"/>
              <a:gd name="connsiteX10" fmla="*/ 123826 w 4848227"/>
              <a:gd name="connsiteY10" fmla="*/ 114301 h 2033587"/>
              <a:gd name="connsiteX11" fmla="*/ 123826 w 4848227"/>
              <a:gd name="connsiteY11" fmla="*/ 0 h 2033587"/>
              <a:gd name="connsiteX12" fmla="*/ 0 w 4848227"/>
              <a:gd name="connsiteY12" fmla="*/ 2381 h 2033587"/>
              <a:gd name="connsiteX0" fmla="*/ 2890839 w 4724402"/>
              <a:gd name="connsiteY0" fmla="*/ 2033587 h 2033587"/>
              <a:gd name="connsiteX1" fmla="*/ 3381377 w 4724402"/>
              <a:gd name="connsiteY1" fmla="*/ 2021682 h 2033587"/>
              <a:gd name="connsiteX2" fmla="*/ 3576639 w 4724402"/>
              <a:gd name="connsiteY2" fmla="*/ 1747838 h 2033587"/>
              <a:gd name="connsiteX3" fmla="*/ 4719638 w 4724402"/>
              <a:gd name="connsiteY3" fmla="*/ 1733550 h 2033587"/>
              <a:gd name="connsiteX4" fmla="*/ 4724402 w 4724402"/>
              <a:gd name="connsiteY4" fmla="*/ 735806 h 2033587"/>
              <a:gd name="connsiteX5" fmla="*/ 4541045 w 4724402"/>
              <a:gd name="connsiteY5" fmla="*/ 561975 h 2033587"/>
              <a:gd name="connsiteX6" fmla="*/ 4269582 w 4724402"/>
              <a:gd name="connsiteY6" fmla="*/ 481013 h 2033587"/>
              <a:gd name="connsiteX7" fmla="*/ 4260056 w 4724402"/>
              <a:gd name="connsiteY7" fmla="*/ 357189 h 2033587"/>
              <a:gd name="connsiteX8" fmla="*/ 2807494 w 4724402"/>
              <a:gd name="connsiteY8" fmla="*/ 366713 h 2033587"/>
              <a:gd name="connsiteX9" fmla="*/ 7145 w 4724402"/>
              <a:gd name="connsiteY9" fmla="*/ 397668 h 2033587"/>
              <a:gd name="connsiteX10" fmla="*/ 1 w 4724402"/>
              <a:gd name="connsiteY10" fmla="*/ 114301 h 2033587"/>
              <a:gd name="connsiteX11" fmla="*/ 1 w 4724402"/>
              <a:gd name="connsiteY11" fmla="*/ 0 h 2033587"/>
              <a:gd name="connsiteX0" fmla="*/ 2890838 w 4724401"/>
              <a:gd name="connsiteY0" fmla="*/ 2033587 h 2033587"/>
              <a:gd name="connsiteX1" fmla="*/ 3381376 w 4724401"/>
              <a:gd name="connsiteY1" fmla="*/ 2021682 h 2033587"/>
              <a:gd name="connsiteX2" fmla="*/ 3576638 w 4724401"/>
              <a:gd name="connsiteY2" fmla="*/ 1747838 h 2033587"/>
              <a:gd name="connsiteX3" fmla="*/ 4719637 w 4724401"/>
              <a:gd name="connsiteY3" fmla="*/ 1733550 h 2033587"/>
              <a:gd name="connsiteX4" fmla="*/ 4724401 w 4724401"/>
              <a:gd name="connsiteY4" fmla="*/ 735806 h 2033587"/>
              <a:gd name="connsiteX5" fmla="*/ 4541044 w 4724401"/>
              <a:gd name="connsiteY5" fmla="*/ 561975 h 2033587"/>
              <a:gd name="connsiteX6" fmla="*/ 4269581 w 4724401"/>
              <a:gd name="connsiteY6" fmla="*/ 481013 h 2033587"/>
              <a:gd name="connsiteX7" fmla="*/ 4260055 w 4724401"/>
              <a:gd name="connsiteY7" fmla="*/ 357189 h 2033587"/>
              <a:gd name="connsiteX8" fmla="*/ 2807493 w 4724401"/>
              <a:gd name="connsiteY8" fmla="*/ 366713 h 2033587"/>
              <a:gd name="connsiteX9" fmla="*/ 2504811 w 4724401"/>
              <a:gd name="connsiteY9" fmla="*/ 372268 h 2033587"/>
              <a:gd name="connsiteX10" fmla="*/ 0 w 4724401"/>
              <a:gd name="connsiteY10" fmla="*/ 114301 h 2033587"/>
              <a:gd name="connsiteX11" fmla="*/ 0 w 4724401"/>
              <a:gd name="connsiteY11" fmla="*/ 0 h 2033587"/>
              <a:gd name="connsiteX0" fmla="*/ 2890838 w 4724401"/>
              <a:gd name="connsiteY0" fmla="*/ 2016654 h 2016654"/>
              <a:gd name="connsiteX1" fmla="*/ 3381376 w 4724401"/>
              <a:gd name="connsiteY1" fmla="*/ 2004749 h 2016654"/>
              <a:gd name="connsiteX2" fmla="*/ 3576638 w 4724401"/>
              <a:gd name="connsiteY2" fmla="*/ 1730905 h 2016654"/>
              <a:gd name="connsiteX3" fmla="*/ 4719637 w 4724401"/>
              <a:gd name="connsiteY3" fmla="*/ 1716617 h 2016654"/>
              <a:gd name="connsiteX4" fmla="*/ 4724401 w 4724401"/>
              <a:gd name="connsiteY4" fmla="*/ 718873 h 2016654"/>
              <a:gd name="connsiteX5" fmla="*/ 4541044 w 4724401"/>
              <a:gd name="connsiteY5" fmla="*/ 545042 h 2016654"/>
              <a:gd name="connsiteX6" fmla="*/ 4269581 w 4724401"/>
              <a:gd name="connsiteY6" fmla="*/ 464080 h 2016654"/>
              <a:gd name="connsiteX7" fmla="*/ 4260055 w 4724401"/>
              <a:gd name="connsiteY7" fmla="*/ 340256 h 2016654"/>
              <a:gd name="connsiteX8" fmla="*/ 2807493 w 4724401"/>
              <a:gd name="connsiteY8" fmla="*/ 349780 h 2016654"/>
              <a:gd name="connsiteX9" fmla="*/ 2504811 w 4724401"/>
              <a:gd name="connsiteY9" fmla="*/ 355335 h 2016654"/>
              <a:gd name="connsiteX10" fmla="*/ 0 w 4724401"/>
              <a:gd name="connsiteY10" fmla="*/ 97368 h 2016654"/>
              <a:gd name="connsiteX11" fmla="*/ 2726267 w 4724401"/>
              <a:gd name="connsiteY11" fmla="*/ 0 h 2016654"/>
              <a:gd name="connsiteX0" fmla="*/ 2890838 w 4724401"/>
              <a:gd name="connsiteY0" fmla="*/ 2016654 h 2016654"/>
              <a:gd name="connsiteX1" fmla="*/ 3381376 w 4724401"/>
              <a:gd name="connsiteY1" fmla="*/ 2004749 h 2016654"/>
              <a:gd name="connsiteX2" fmla="*/ 3576638 w 4724401"/>
              <a:gd name="connsiteY2" fmla="*/ 1730905 h 2016654"/>
              <a:gd name="connsiteX3" fmla="*/ 4719637 w 4724401"/>
              <a:gd name="connsiteY3" fmla="*/ 1716617 h 2016654"/>
              <a:gd name="connsiteX4" fmla="*/ 4724401 w 4724401"/>
              <a:gd name="connsiteY4" fmla="*/ 718873 h 2016654"/>
              <a:gd name="connsiteX5" fmla="*/ 4541044 w 4724401"/>
              <a:gd name="connsiteY5" fmla="*/ 545042 h 2016654"/>
              <a:gd name="connsiteX6" fmla="*/ 4269581 w 4724401"/>
              <a:gd name="connsiteY6" fmla="*/ 464080 h 2016654"/>
              <a:gd name="connsiteX7" fmla="*/ 4260055 w 4724401"/>
              <a:gd name="connsiteY7" fmla="*/ 340256 h 2016654"/>
              <a:gd name="connsiteX8" fmla="*/ 2807493 w 4724401"/>
              <a:gd name="connsiteY8" fmla="*/ 349780 h 2016654"/>
              <a:gd name="connsiteX9" fmla="*/ 2504811 w 4724401"/>
              <a:gd name="connsiteY9" fmla="*/ 355335 h 2016654"/>
              <a:gd name="connsiteX10" fmla="*/ 2738170 w 4724401"/>
              <a:gd name="connsiteY10" fmla="*/ 217753 h 2016654"/>
              <a:gd name="connsiteX11" fmla="*/ 0 w 4724401"/>
              <a:gd name="connsiteY11" fmla="*/ 97368 h 2016654"/>
              <a:gd name="connsiteX12" fmla="*/ 2726267 w 4724401"/>
              <a:gd name="connsiteY12" fmla="*/ 0 h 2016654"/>
              <a:gd name="connsiteX0" fmla="*/ 2891323 w 4724886"/>
              <a:gd name="connsiteY0" fmla="*/ 2016654 h 2016654"/>
              <a:gd name="connsiteX1" fmla="*/ 3381861 w 4724886"/>
              <a:gd name="connsiteY1" fmla="*/ 2004749 h 2016654"/>
              <a:gd name="connsiteX2" fmla="*/ 3577123 w 4724886"/>
              <a:gd name="connsiteY2" fmla="*/ 1730905 h 2016654"/>
              <a:gd name="connsiteX3" fmla="*/ 4720122 w 4724886"/>
              <a:gd name="connsiteY3" fmla="*/ 1716617 h 2016654"/>
              <a:gd name="connsiteX4" fmla="*/ 4724886 w 4724886"/>
              <a:gd name="connsiteY4" fmla="*/ 718873 h 2016654"/>
              <a:gd name="connsiteX5" fmla="*/ 4541529 w 4724886"/>
              <a:gd name="connsiteY5" fmla="*/ 545042 h 2016654"/>
              <a:gd name="connsiteX6" fmla="*/ 4270066 w 4724886"/>
              <a:gd name="connsiteY6" fmla="*/ 464080 h 2016654"/>
              <a:gd name="connsiteX7" fmla="*/ 4260540 w 4724886"/>
              <a:gd name="connsiteY7" fmla="*/ 340256 h 2016654"/>
              <a:gd name="connsiteX8" fmla="*/ 2807978 w 4724886"/>
              <a:gd name="connsiteY8" fmla="*/ 349780 h 2016654"/>
              <a:gd name="connsiteX9" fmla="*/ 2505296 w 4724886"/>
              <a:gd name="connsiteY9" fmla="*/ 355335 h 2016654"/>
              <a:gd name="connsiteX10" fmla="*/ 485 w 4724886"/>
              <a:gd name="connsiteY10" fmla="*/ 97368 h 2016654"/>
              <a:gd name="connsiteX11" fmla="*/ 2726752 w 4724886"/>
              <a:gd name="connsiteY11" fmla="*/ 0 h 2016654"/>
              <a:gd name="connsiteX0" fmla="*/ 386720 w 2220283"/>
              <a:gd name="connsiteY0" fmla="*/ 2016654 h 2016654"/>
              <a:gd name="connsiteX1" fmla="*/ 877258 w 2220283"/>
              <a:gd name="connsiteY1" fmla="*/ 2004749 h 2016654"/>
              <a:gd name="connsiteX2" fmla="*/ 1072520 w 2220283"/>
              <a:gd name="connsiteY2" fmla="*/ 1730905 h 2016654"/>
              <a:gd name="connsiteX3" fmla="*/ 2215519 w 2220283"/>
              <a:gd name="connsiteY3" fmla="*/ 1716617 h 2016654"/>
              <a:gd name="connsiteX4" fmla="*/ 2220283 w 2220283"/>
              <a:gd name="connsiteY4" fmla="*/ 718873 h 2016654"/>
              <a:gd name="connsiteX5" fmla="*/ 2036926 w 2220283"/>
              <a:gd name="connsiteY5" fmla="*/ 545042 h 2016654"/>
              <a:gd name="connsiteX6" fmla="*/ 1765463 w 2220283"/>
              <a:gd name="connsiteY6" fmla="*/ 464080 h 2016654"/>
              <a:gd name="connsiteX7" fmla="*/ 1755937 w 2220283"/>
              <a:gd name="connsiteY7" fmla="*/ 340256 h 2016654"/>
              <a:gd name="connsiteX8" fmla="*/ 303375 w 2220283"/>
              <a:gd name="connsiteY8" fmla="*/ 349780 h 2016654"/>
              <a:gd name="connsiteX9" fmla="*/ 693 w 2220283"/>
              <a:gd name="connsiteY9" fmla="*/ 355335 h 2016654"/>
              <a:gd name="connsiteX10" fmla="*/ 222149 w 2220283"/>
              <a:gd name="connsiteY10" fmla="*/ 0 h 2016654"/>
              <a:gd name="connsiteX0" fmla="*/ 386720 w 2220283"/>
              <a:gd name="connsiteY0" fmla="*/ 2016654 h 2016654"/>
              <a:gd name="connsiteX1" fmla="*/ 877258 w 2220283"/>
              <a:gd name="connsiteY1" fmla="*/ 2004749 h 2016654"/>
              <a:gd name="connsiteX2" fmla="*/ 1072520 w 2220283"/>
              <a:gd name="connsiteY2" fmla="*/ 1730905 h 2016654"/>
              <a:gd name="connsiteX3" fmla="*/ 2215519 w 2220283"/>
              <a:gd name="connsiteY3" fmla="*/ 1716617 h 2016654"/>
              <a:gd name="connsiteX4" fmla="*/ 2220283 w 2220283"/>
              <a:gd name="connsiteY4" fmla="*/ 718873 h 2016654"/>
              <a:gd name="connsiteX5" fmla="*/ 2036926 w 2220283"/>
              <a:gd name="connsiteY5" fmla="*/ 545042 h 2016654"/>
              <a:gd name="connsiteX6" fmla="*/ 1765463 w 2220283"/>
              <a:gd name="connsiteY6" fmla="*/ 464080 h 2016654"/>
              <a:gd name="connsiteX7" fmla="*/ 1755937 w 2220283"/>
              <a:gd name="connsiteY7" fmla="*/ 340256 h 2016654"/>
              <a:gd name="connsiteX8" fmla="*/ 819841 w 2220283"/>
              <a:gd name="connsiteY8" fmla="*/ 341313 h 2016654"/>
              <a:gd name="connsiteX9" fmla="*/ 693 w 2220283"/>
              <a:gd name="connsiteY9" fmla="*/ 355335 h 2016654"/>
              <a:gd name="connsiteX10" fmla="*/ 222149 w 2220283"/>
              <a:gd name="connsiteY10" fmla="*/ 0 h 2016654"/>
              <a:gd name="connsiteX0" fmla="*/ 179593 w 2013156"/>
              <a:gd name="connsiteY0" fmla="*/ 2016654 h 2016654"/>
              <a:gd name="connsiteX1" fmla="*/ 670131 w 2013156"/>
              <a:gd name="connsiteY1" fmla="*/ 2004749 h 2016654"/>
              <a:gd name="connsiteX2" fmla="*/ 865393 w 2013156"/>
              <a:gd name="connsiteY2" fmla="*/ 1730905 h 2016654"/>
              <a:gd name="connsiteX3" fmla="*/ 2008392 w 2013156"/>
              <a:gd name="connsiteY3" fmla="*/ 1716617 h 2016654"/>
              <a:gd name="connsiteX4" fmla="*/ 2013156 w 2013156"/>
              <a:gd name="connsiteY4" fmla="*/ 718873 h 2016654"/>
              <a:gd name="connsiteX5" fmla="*/ 1829799 w 2013156"/>
              <a:gd name="connsiteY5" fmla="*/ 545042 h 2016654"/>
              <a:gd name="connsiteX6" fmla="*/ 1558336 w 2013156"/>
              <a:gd name="connsiteY6" fmla="*/ 464080 h 2016654"/>
              <a:gd name="connsiteX7" fmla="*/ 1548810 w 2013156"/>
              <a:gd name="connsiteY7" fmla="*/ 340256 h 2016654"/>
              <a:gd name="connsiteX8" fmla="*/ 612714 w 2013156"/>
              <a:gd name="connsiteY8" fmla="*/ 341313 h 2016654"/>
              <a:gd name="connsiteX9" fmla="*/ 56033 w 2013156"/>
              <a:gd name="connsiteY9" fmla="*/ 355335 h 2016654"/>
              <a:gd name="connsiteX10" fmla="*/ 15022 w 2013156"/>
              <a:gd name="connsiteY10" fmla="*/ 0 h 2016654"/>
              <a:gd name="connsiteX0" fmla="*/ 193500 w 2027063"/>
              <a:gd name="connsiteY0" fmla="*/ 2016654 h 2016654"/>
              <a:gd name="connsiteX1" fmla="*/ 684038 w 2027063"/>
              <a:gd name="connsiteY1" fmla="*/ 2004749 h 2016654"/>
              <a:gd name="connsiteX2" fmla="*/ 879300 w 2027063"/>
              <a:gd name="connsiteY2" fmla="*/ 1730905 h 2016654"/>
              <a:gd name="connsiteX3" fmla="*/ 2022299 w 2027063"/>
              <a:gd name="connsiteY3" fmla="*/ 1716617 h 2016654"/>
              <a:gd name="connsiteX4" fmla="*/ 2027063 w 2027063"/>
              <a:gd name="connsiteY4" fmla="*/ 718873 h 2016654"/>
              <a:gd name="connsiteX5" fmla="*/ 1843706 w 2027063"/>
              <a:gd name="connsiteY5" fmla="*/ 545042 h 2016654"/>
              <a:gd name="connsiteX6" fmla="*/ 1572243 w 2027063"/>
              <a:gd name="connsiteY6" fmla="*/ 464080 h 2016654"/>
              <a:gd name="connsiteX7" fmla="*/ 1562717 w 2027063"/>
              <a:gd name="connsiteY7" fmla="*/ 340256 h 2016654"/>
              <a:gd name="connsiteX8" fmla="*/ 626621 w 2027063"/>
              <a:gd name="connsiteY8" fmla="*/ 341313 h 2016654"/>
              <a:gd name="connsiteX9" fmla="*/ 15964 w 2027063"/>
              <a:gd name="connsiteY9" fmla="*/ 348984 h 2016654"/>
              <a:gd name="connsiteX10" fmla="*/ 28929 w 2027063"/>
              <a:gd name="connsiteY10" fmla="*/ 0 h 2016654"/>
              <a:gd name="connsiteX0" fmla="*/ 182851 w 2016414"/>
              <a:gd name="connsiteY0" fmla="*/ 2016654 h 2016654"/>
              <a:gd name="connsiteX1" fmla="*/ 673389 w 2016414"/>
              <a:gd name="connsiteY1" fmla="*/ 2004749 h 2016654"/>
              <a:gd name="connsiteX2" fmla="*/ 868651 w 2016414"/>
              <a:gd name="connsiteY2" fmla="*/ 1730905 h 2016654"/>
              <a:gd name="connsiteX3" fmla="*/ 2011650 w 2016414"/>
              <a:gd name="connsiteY3" fmla="*/ 1716617 h 2016654"/>
              <a:gd name="connsiteX4" fmla="*/ 2016414 w 2016414"/>
              <a:gd name="connsiteY4" fmla="*/ 718873 h 2016654"/>
              <a:gd name="connsiteX5" fmla="*/ 1833057 w 2016414"/>
              <a:gd name="connsiteY5" fmla="*/ 545042 h 2016654"/>
              <a:gd name="connsiteX6" fmla="*/ 1561594 w 2016414"/>
              <a:gd name="connsiteY6" fmla="*/ 464080 h 2016654"/>
              <a:gd name="connsiteX7" fmla="*/ 1552068 w 2016414"/>
              <a:gd name="connsiteY7" fmla="*/ 340256 h 2016654"/>
              <a:gd name="connsiteX8" fmla="*/ 615972 w 2016414"/>
              <a:gd name="connsiteY8" fmla="*/ 341313 h 2016654"/>
              <a:gd name="connsiteX9" fmla="*/ 5315 w 2016414"/>
              <a:gd name="connsiteY9" fmla="*/ 348984 h 2016654"/>
              <a:gd name="connsiteX10" fmla="*/ 18280 w 2016414"/>
              <a:gd name="connsiteY10" fmla="*/ 0 h 2016654"/>
              <a:gd name="connsiteX0" fmla="*/ 178812 w 2012375"/>
              <a:gd name="connsiteY0" fmla="*/ 2016654 h 2016654"/>
              <a:gd name="connsiteX1" fmla="*/ 669350 w 2012375"/>
              <a:gd name="connsiteY1" fmla="*/ 2004749 h 2016654"/>
              <a:gd name="connsiteX2" fmla="*/ 864612 w 2012375"/>
              <a:gd name="connsiteY2" fmla="*/ 1730905 h 2016654"/>
              <a:gd name="connsiteX3" fmla="*/ 2007611 w 2012375"/>
              <a:gd name="connsiteY3" fmla="*/ 1716617 h 2016654"/>
              <a:gd name="connsiteX4" fmla="*/ 2012375 w 2012375"/>
              <a:gd name="connsiteY4" fmla="*/ 718873 h 2016654"/>
              <a:gd name="connsiteX5" fmla="*/ 1829018 w 2012375"/>
              <a:gd name="connsiteY5" fmla="*/ 545042 h 2016654"/>
              <a:gd name="connsiteX6" fmla="*/ 1557555 w 2012375"/>
              <a:gd name="connsiteY6" fmla="*/ 464080 h 2016654"/>
              <a:gd name="connsiteX7" fmla="*/ 1548029 w 2012375"/>
              <a:gd name="connsiteY7" fmla="*/ 340256 h 2016654"/>
              <a:gd name="connsiteX8" fmla="*/ 611933 w 2012375"/>
              <a:gd name="connsiteY8" fmla="*/ 341313 h 2016654"/>
              <a:gd name="connsiteX9" fmla="*/ 1276 w 2012375"/>
              <a:gd name="connsiteY9" fmla="*/ 348984 h 2016654"/>
              <a:gd name="connsiteX10" fmla="*/ 14241 w 2012375"/>
              <a:gd name="connsiteY10" fmla="*/ 0 h 2016654"/>
              <a:gd name="connsiteX0" fmla="*/ 188020 w 2021583"/>
              <a:gd name="connsiteY0" fmla="*/ 2013479 h 2013479"/>
              <a:gd name="connsiteX1" fmla="*/ 678558 w 2021583"/>
              <a:gd name="connsiteY1" fmla="*/ 2001574 h 2013479"/>
              <a:gd name="connsiteX2" fmla="*/ 873820 w 2021583"/>
              <a:gd name="connsiteY2" fmla="*/ 1727730 h 2013479"/>
              <a:gd name="connsiteX3" fmla="*/ 2016819 w 2021583"/>
              <a:gd name="connsiteY3" fmla="*/ 1713442 h 2013479"/>
              <a:gd name="connsiteX4" fmla="*/ 2021583 w 2021583"/>
              <a:gd name="connsiteY4" fmla="*/ 715698 h 2013479"/>
              <a:gd name="connsiteX5" fmla="*/ 1838226 w 2021583"/>
              <a:gd name="connsiteY5" fmla="*/ 541867 h 2013479"/>
              <a:gd name="connsiteX6" fmla="*/ 1566763 w 2021583"/>
              <a:gd name="connsiteY6" fmla="*/ 460905 h 2013479"/>
              <a:gd name="connsiteX7" fmla="*/ 1557237 w 2021583"/>
              <a:gd name="connsiteY7" fmla="*/ 337081 h 2013479"/>
              <a:gd name="connsiteX8" fmla="*/ 621141 w 2021583"/>
              <a:gd name="connsiteY8" fmla="*/ 338138 h 2013479"/>
              <a:gd name="connsiteX9" fmla="*/ 10484 w 2021583"/>
              <a:gd name="connsiteY9" fmla="*/ 345809 h 2013479"/>
              <a:gd name="connsiteX10" fmla="*/ 4399 w 2021583"/>
              <a:gd name="connsiteY10" fmla="*/ 0 h 2013479"/>
              <a:gd name="connsiteX0" fmla="*/ 184035 w 2017598"/>
              <a:gd name="connsiteY0" fmla="*/ 2013479 h 2013479"/>
              <a:gd name="connsiteX1" fmla="*/ 674573 w 2017598"/>
              <a:gd name="connsiteY1" fmla="*/ 2001574 h 2013479"/>
              <a:gd name="connsiteX2" fmla="*/ 869835 w 2017598"/>
              <a:gd name="connsiteY2" fmla="*/ 1727730 h 2013479"/>
              <a:gd name="connsiteX3" fmla="*/ 2012834 w 2017598"/>
              <a:gd name="connsiteY3" fmla="*/ 1713442 h 2013479"/>
              <a:gd name="connsiteX4" fmla="*/ 2017598 w 2017598"/>
              <a:gd name="connsiteY4" fmla="*/ 715698 h 2013479"/>
              <a:gd name="connsiteX5" fmla="*/ 1834241 w 2017598"/>
              <a:gd name="connsiteY5" fmla="*/ 541867 h 2013479"/>
              <a:gd name="connsiteX6" fmla="*/ 1562778 w 2017598"/>
              <a:gd name="connsiteY6" fmla="*/ 460905 h 2013479"/>
              <a:gd name="connsiteX7" fmla="*/ 1553252 w 2017598"/>
              <a:gd name="connsiteY7" fmla="*/ 337081 h 2013479"/>
              <a:gd name="connsiteX8" fmla="*/ 617156 w 2017598"/>
              <a:gd name="connsiteY8" fmla="*/ 338138 h 2013479"/>
              <a:gd name="connsiteX9" fmla="*/ 6499 w 2017598"/>
              <a:gd name="connsiteY9" fmla="*/ 345809 h 2013479"/>
              <a:gd name="connsiteX10" fmla="*/ 414 w 2017598"/>
              <a:gd name="connsiteY10" fmla="*/ 0 h 2013479"/>
              <a:gd name="connsiteX0" fmla="*/ 184035 w 2017598"/>
              <a:gd name="connsiteY0" fmla="*/ 2013479 h 2013479"/>
              <a:gd name="connsiteX1" fmla="*/ 674573 w 2017598"/>
              <a:gd name="connsiteY1" fmla="*/ 2001574 h 2013479"/>
              <a:gd name="connsiteX2" fmla="*/ 869835 w 2017598"/>
              <a:gd name="connsiteY2" fmla="*/ 1727730 h 2013479"/>
              <a:gd name="connsiteX3" fmla="*/ 2012834 w 2017598"/>
              <a:gd name="connsiteY3" fmla="*/ 1713442 h 2013479"/>
              <a:gd name="connsiteX4" fmla="*/ 2017598 w 2017598"/>
              <a:gd name="connsiteY4" fmla="*/ 715698 h 2013479"/>
              <a:gd name="connsiteX5" fmla="*/ 1834241 w 2017598"/>
              <a:gd name="connsiteY5" fmla="*/ 541867 h 2013479"/>
              <a:gd name="connsiteX6" fmla="*/ 1562778 w 2017598"/>
              <a:gd name="connsiteY6" fmla="*/ 460905 h 2013479"/>
              <a:gd name="connsiteX7" fmla="*/ 1553252 w 2017598"/>
              <a:gd name="connsiteY7" fmla="*/ 337081 h 2013479"/>
              <a:gd name="connsiteX8" fmla="*/ 617156 w 2017598"/>
              <a:gd name="connsiteY8" fmla="*/ 338138 h 2013479"/>
              <a:gd name="connsiteX9" fmla="*/ 464223 w 2017598"/>
              <a:gd name="connsiteY9" fmla="*/ 345812 h 2013479"/>
              <a:gd name="connsiteX10" fmla="*/ 6499 w 2017598"/>
              <a:gd name="connsiteY10" fmla="*/ 345809 h 2013479"/>
              <a:gd name="connsiteX11" fmla="*/ 414 w 2017598"/>
              <a:gd name="connsiteY11" fmla="*/ 0 h 2013479"/>
              <a:gd name="connsiteX0" fmla="*/ 183630 w 2017193"/>
              <a:gd name="connsiteY0" fmla="*/ 2013479 h 2013479"/>
              <a:gd name="connsiteX1" fmla="*/ 674168 w 2017193"/>
              <a:gd name="connsiteY1" fmla="*/ 2001574 h 2013479"/>
              <a:gd name="connsiteX2" fmla="*/ 869430 w 2017193"/>
              <a:gd name="connsiteY2" fmla="*/ 1727730 h 2013479"/>
              <a:gd name="connsiteX3" fmla="*/ 2012429 w 2017193"/>
              <a:gd name="connsiteY3" fmla="*/ 1713442 h 2013479"/>
              <a:gd name="connsiteX4" fmla="*/ 2017193 w 2017193"/>
              <a:gd name="connsiteY4" fmla="*/ 715698 h 2013479"/>
              <a:gd name="connsiteX5" fmla="*/ 1833836 w 2017193"/>
              <a:gd name="connsiteY5" fmla="*/ 541867 h 2013479"/>
              <a:gd name="connsiteX6" fmla="*/ 1562373 w 2017193"/>
              <a:gd name="connsiteY6" fmla="*/ 460905 h 2013479"/>
              <a:gd name="connsiteX7" fmla="*/ 1552847 w 2017193"/>
              <a:gd name="connsiteY7" fmla="*/ 337081 h 2013479"/>
              <a:gd name="connsiteX8" fmla="*/ 616751 w 2017193"/>
              <a:gd name="connsiteY8" fmla="*/ 338138 h 2013479"/>
              <a:gd name="connsiteX9" fmla="*/ 463818 w 2017193"/>
              <a:gd name="connsiteY9" fmla="*/ 345812 h 2013479"/>
              <a:gd name="connsiteX10" fmla="*/ 260094 w 2017193"/>
              <a:gd name="connsiteY10" fmla="*/ 352160 h 2013479"/>
              <a:gd name="connsiteX11" fmla="*/ 9 w 2017193"/>
              <a:gd name="connsiteY11" fmla="*/ 0 h 2013479"/>
              <a:gd name="connsiteX0" fmla="*/ 1 w 1833564"/>
              <a:gd name="connsiteY0" fmla="*/ 1902354 h 1902354"/>
              <a:gd name="connsiteX1" fmla="*/ 490539 w 1833564"/>
              <a:gd name="connsiteY1" fmla="*/ 1890449 h 1902354"/>
              <a:gd name="connsiteX2" fmla="*/ 685801 w 1833564"/>
              <a:gd name="connsiteY2" fmla="*/ 1616605 h 1902354"/>
              <a:gd name="connsiteX3" fmla="*/ 1828800 w 1833564"/>
              <a:gd name="connsiteY3" fmla="*/ 1602317 h 1902354"/>
              <a:gd name="connsiteX4" fmla="*/ 1833564 w 1833564"/>
              <a:gd name="connsiteY4" fmla="*/ 604573 h 1902354"/>
              <a:gd name="connsiteX5" fmla="*/ 1650207 w 1833564"/>
              <a:gd name="connsiteY5" fmla="*/ 430742 h 1902354"/>
              <a:gd name="connsiteX6" fmla="*/ 1378744 w 1833564"/>
              <a:gd name="connsiteY6" fmla="*/ 349780 h 1902354"/>
              <a:gd name="connsiteX7" fmla="*/ 1369218 w 1833564"/>
              <a:gd name="connsiteY7" fmla="*/ 225956 h 1902354"/>
              <a:gd name="connsiteX8" fmla="*/ 433122 w 1833564"/>
              <a:gd name="connsiteY8" fmla="*/ 227013 h 1902354"/>
              <a:gd name="connsiteX9" fmla="*/ 280189 w 1833564"/>
              <a:gd name="connsiteY9" fmla="*/ 234687 h 1902354"/>
              <a:gd name="connsiteX10" fmla="*/ 76465 w 1833564"/>
              <a:gd name="connsiteY10" fmla="*/ 241035 h 1902354"/>
              <a:gd name="connsiteX11" fmla="*/ 64030 w 1833564"/>
              <a:gd name="connsiteY11" fmla="*/ 0 h 1902354"/>
              <a:gd name="connsiteX0" fmla="*/ 0 w 1833563"/>
              <a:gd name="connsiteY0" fmla="*/ 1899179 h 1899179"/>
              <a:gd name="connsiteX1" fmla="*/ 490538 w 1833563"/>
              <a:gd name="connsiteY1" fmla="*/ 1887274 h 1899179"/>
              <a:gd name="connsiteX2" fmla="*/ 685800 w 1833563"/>
              <a:gd name="connsiteY2" fmla="*/ 1613430 h 1899179"/>
              <a:gd name="connsiteX3" fmla="*/ 1828799 w 1833563"/>
              <a:gd name="connsiteY3" fmla="*/ 1599142 h 1899179"/>
              <a:gd name="connsiteX4" fmla="*/ 1833563 w 1833563"/>
              <a:gd name="connsiteY4" fmla="*/ 601398 h 1899179"/>
              <a:gd name="connsiteX5" fmla="*/ 1650206 w 1833563"/>
              <a:gd name="connsiteY5" fmla="*/ 427567 h 1899179"/>
              <a:gd name="connsiteX6" fmla="*/ 1378743 w 1833563"/>
              <a:gd name="connsiteY6" fmla="*/ 346605 h 1899179"/>
              <a:gd name="connsiteX7" fmla="*/ 1369217 w 1833563"/>
              <a:gd name="connsiteY7" fmla="*/ 222781 h 1899179"/>
              <a:gd name="connsiteX8" fmla="*/ 433121 w 1833563"/>
              <a:gd name="connsiteY8" fmla="*/ 223838 h 1899179"/>
              <a:gd name="connsiteX9" fmla="*/ 280188 w 1833563"/>
              <a:gd name="connsiteY9" fmla="*/ 231512 h 1899179"/>
              <a:gd name="connsiteX10" fmla="*/ 76464 w 1833563"/>
              <a:gd name="connsiteY10" fmla="*/ 237860 h 1899179"/>
              <a:gd name="connsiteX11" fmla="*/ 76728 w 1833563"/>
              <a:gd name="connsiteY11" fmla="*/ 0 h 1899179"/>
              <a:gd name="connsiteX0" fmla="*/ 0 w 1833563"/>
              <a:gd name="connsiteY0" fmla="*/ 1899179 h 1899179"/>
              <a:gd name="connsiteX1" fmla="*/ 490538 w 1833563"/>
              <a:gd name="connsiteY1" fmla="*/ 1887274 h 1899179"/>
              <a:gd name="connsiteX2" fmla="*/ 685800 w 1833563"/>
              <a:gd name="connsiteY2" fmla="*/ 1613430 h 1899179"/>
              <a:gd name="connsiteX3" fmla="*/ 1828799 w 1833563"/>
              <a:gd name="connsiteY3" fmla="*/ 1599142 h 1899179"/>
              <a:gd name="connsiteX4" fmla="*/ 1833563 w 1833563"/>
              <a:gd name="connsiteY4" fmla="*/ 601398 h 1899179"/>
              <a:gd name="connsiteX5" fmla="*/ 1650206 w 1833563"/>
              <a:gd name="connsiteY5" fmla="*/ 427567 h 1899179"/>
              <a:gd name="connsiteX6" fmla="*/ 1378743 w 1833563"/>
              <a:gd name="connsiteY6" fmla="*/ 346605 h 1899179"/>
              <a:gd name="connsiteX7" fmla="*/ 1369217 w 1833563"/>
              <a:gd name="connsiteY7" fmla="*/ 222781 h 1899179"/>
              <a:gd name="connsiteX8" fmla="*/ 433121 w 1833563"/>
              <a:gd name="connsiteY8" fmla="*/ 223838 h 1899179"/>
              <a:gd name="connsiteX9" fmla="*/ 280188 w 1833563"/>
              <a:gd name="connsiteY9" fmla="*/ 231512 h 1899179"/>
              <a:gd name="connsiteX10" fmla="*/ 76464 w 1833563"/>
              <a:gd name="connsiteY10" fmla="*/ 218809 h 1899179"/>
              <a:gd name="connsiteX11" fmla="*/ 76728 w 1833563"/>
              <a:gd name="connsiteY11" fmla="*/ 0 h 1899179"/>
              <a:gd name="connsiteX0" fmla="*/ 0 w 1833563"/>
              <a:gd name="connsiteY0" fmla="*/ 1899179 h 1899179"/>
              <a:gd name="connsiteX1" fmla="*/ 490538 w 1833563"/>
              <a:gd name="connsiteY1" fmla="*/ 1887274 h 1899179"/>
              <a:gd name="connsiteX2" fmla="*/ 685800 w 1833563"/>
              <a:gd name="connsiteY2" fmla="*/ 1613430 h 1899179"/>
              <a:gd name="connsiteX3" fmla="*/ 1828799 w 1833563"/>
              <a:gd name="connsiteY3" fmla="*/ 1599142 h 1899179"/>
              <a:gd name="connsiteX4" fmla="*/ 1833563 w 1833563"/>
              <a:gd name="connsiteY4" fmla="*/ 601398 h 1899179"/>
              <a:gd name="connsiteX5" fmla="*/ 1650206 w 1833563"/>
              <a:gd name="connsiteY5" fmla="*/ 427567 h 1899179"/>
              <a:gd name="connsiteX6" fmla="*/ 1378743 w 1833563"/>
              <a:gd name="connsiteY6" fmla="*/ 346605 h 1899179"/>
              <a:gd name="connsiteX7" fmla="*/ 1369217 w 1833563"/>
              <a:gd name="connsiteY7" fmla="*/ 222781 h 1899179"/>
              <a:gd name="connsiteX8" fmla="*/ 433121 w 1833563"/>
              <a:gd name="connsiteY8" fmla="*/ 223838 h 1899179"/>
              <a:gd name="connsiteX9" fmla="*/ 280188 w 1833563"/>
              <a:gd name="connsiteY9" fmla="*/ 231512 h 1899179"/>
              <a:gd name="connsiteX10" fmla="*/ 76464 w 1833563"/>
              <a:gd name="connsiteY10" fmla="*/ 244209 h 1899179"/>
              <a:gd name="connsiteX11" fmla="*/ 76728 w 1833563"/>
              <a:gd name="connsiteY11" fmla="*/ 0 h 1899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33563" h="1899179">
                <a:moveTo>
                  <a:pt x="0" y="1899179"/>
                </a:moveTo>
                <a:lnTo>
                  <a:pt x="490538" y="1887274"/>
                </a:lnTo>
                <a:lnTo>
                  <a:pt x="685800" y="1613430"/>
                </a:lnTo>
                <a:lnTo>
                  <a:pt x="1828799" y="1599142"/>
                </a:lnTo>
                <a:lnTo>
                  <a:pt x="1833563" y="601398"/>
                </a:lnTo>
                <a:lnTo>
                  <a:pt x="1650206" y="427567"/>
                </a:lnTo>
                <a:lnTo>
                  <a:pt x="1378743" y="346605"/>
                </a:lnTo>
                <a:lnTo>
                  <a:pt x="1369217" y="222781"/>
                </a:lnTo>
                <a:lnTo>
                  <a:pt x="433121" y="223838"/>
                </a:lnTo>
                <a:cubicBezTo>
                  <a:pt x="393785" y="223221"/>
                  <a:pt x="319524" y="232129"/>
                  <a:pt x="280188" y="231512"/>
                </a:cubicBezTo>
                <a:lnTo>
                  <a:pt x="76464" y="244209"/>
                </a:lnTo>
                <a:cubicBezTo>
                  <a:pt x="72452" y="173212"/>
                  <a:pt x="75041" y="80379"/>
                  <a:pt x="76728" y="0"/>
                </a:cubicBezTo>
              </a:path>
            </a:pathLst>
          </a:custGeom>
          <a:noFill/>
          <a:ln w="857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807E4A3-6319-47DB-8FAB-2D7210A9CC2D}"/>
              </a:ext>
            </a:extLst>
          </p:cNvPr>
          <p:cNvSpPr/>
          <p:nvPr/>
        </p:nvSpPr>
        <p:spPr>
          <a:xfrm>
            <a:off x="8104586" y="2141220"/>
            <a:ext cx="1191814" cy="379682"/>
          </a:xfrm>
          <a:prstGeom prst="ellipse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74E26C3-9388-46A7-BEE3-2F7D77E2692B}"/>
              </a:ext>
            </a:extLst>
          </p:cNvPr>
          <p:cNvSpPr txBox="1"/>
          <p:nvPr/>
        </p:nvSpPr>
        <p:spPr>
          <a:xfrm>
            <a:off x="6366842" y="1647386"/>
            <a:ext cx="199831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500" u="sng" dirty="0"/>
              <a:t>DEMO LASH DOCK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24058BF-3B05-4B73-BB71-2E712764AE6A}"/>
              </a:ext>
            </a:extLst>
          </p:cNvPr>
          <p:cNvCxnSpPr>
            <a:cxnSpLocks/>
          </p:cNvCxnSpPr>
          <p:nvPr/>
        </p:nvCxnSpPr>
        <p:spPr>
          <a:xfrm>
            <a:off x="8242933" y="1817749"/>
            <a:ext cx="335336" cy="33225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95D52B0-D334-4EC5-AE8A-C9C91C942215}"/>
              </a:ext>
            </a:extLst>
          </p:cNvPr>
          <p:cNvSpPr txBox="1"/>
          <p:nvPr/>
        </p:nvSpPr>
        <p:spPr>
          <a:xfrm>
            <a:off x="959496" y="153801"/>
            <a:ext cx="6845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prstClr val="black"/>
                </a:solidFill>
              </a:rPr>
              <a:t>REHABILITATION OF WHARF 3, CONSTRUCTION OF ELECTRICAL  INFRASTRUCTURE  AND  LASH DOCK DEMOLITION AT  BCT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994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1260" y="315475"/>
            <a:ext cx="7711063" cy="667019"/>
          </a:xfrm>
        </p:spPr>
        <p:txBody>
          <a:bodyPr/>
          <a:lstStyle/>
          <a:p>
            <a:r>
              <a:rPr lang="en-US" sz="1800" b="0" dirty="0">
                <a:solidFill>
                  <a:prstClr val="black"/>
                </a:solidFill>
              </a:rPr>
              <a:t>REHABILITATION OF WHARF 3, CONSTRUCTION OF ELECTRICAL  INFRASTRUCTURE  AND  LASH DOCK DEMOLITION AT  BCT</a:t>
            </a:r>
            <a:br>
              <a:rPr lang="en-US" sz="1800" b="0" dirty="0"/>
            </a:br>
            <a:endParaRPr lang="en-US" sz="1800" b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5268" y="1365146"/>
            <a:ext cx="3886200" cy="5026893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No photographs – leave cell phones in your pockets or purses</a:t>
            </a:r>
          </a:p>
          <a:p>
            <a:r>
              <a:rPr lang="en-US" dirty="0"/>
              <a:t>Stay with group</a:t>
            </a:r>
          </a:p>
          <a:p>
            <a:r>
              <a:rPr lang="en-US" dirty="0"/>
              <a:t>PHA certified TWIC escorts must accompany individuals without a TWIC card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80224"/>
            <a:ext cx="3886200" cy="4596739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Safety vests, hard hat, safety glasses</a:t>
            </a:r>
          </a:p>
          <a:p>
            <a:r>
              <a:rPr lang="en-US" dirty="0"/>
              <a:t>No open-toed shoes</a:t>
            </a:r>
          </a:p>
          <a:p>
            <a:r>
              <a:rPr lang="en-US" dirty="0"/>
              <a:t>Personal flotation devices if within 20’ of face of wharf</a:t>
            </a:r>
          </a:p>
          <a:p>
            <a:r>
              <a:rPr lang="en-US" dirty="0"/>
              <a:t>Comply with your company’s safety policy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1560" y="1100419"/>
            <a:ext cx="4927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/>
              <a:t>SITE VISIT RULES</a:t>
            </a:r>
          </a:p>
        </p:txBody>
      </p:sp>
    </p:spTree>
    <p:extLst>
      <p:ext uri="{BB962C8B-B14F-4D97-AF65-F5344CB8AC3E}">
        <p14:creationId xmlns:p14="http://schemas.microsoft.com/office/powerpoint/2010/main" val="4400192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67" b="15968"/>
          <a:stretch/>
        </p:blipFill>
        <p:spPr>
          <a:xfrm>
            <a:off x="0" y="-13447"/>
            <a:ext cx="9144000" cy="68714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286" y="138728"/>
            <a:ext cx="831874" cy="81659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 flipV="1">
            <a:off x="0" y="6494786"/>
            <a:ext cx="9144000" cy="374123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TextBox 6"/>
          <p:cNvSpPr txBox="1"/>
          <p:nvPr/>
        </p:nvSpPr>
        <p:spPr>
          <a:xfrm>
            <a:off x="7124700" y="6575338"/>
            <a:ext cx="1775459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25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WELCOME MESSAGE  |  4</a:t>
            </a:r>
          </a:p>
        </p:txBody>
      </p:sp>
      <p:sp>
        <p:nvSpPr>
          <p:cNvPr id="8" name="Rectangle 7"/>
          <p:cNvSpPr/>
          <p:nvPr/>
        </p:nvSpPr>
        <p:spPr>
          <a:xfrm>
            <a:off x="2339788" y="1040096"/>
            <a:ext cx="4195483" cy="5024527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extBox 8"/>
          <p:cNvSpPr txBox="1"/>
          <p:nvPr/>
        </p:nvSpPr>
        <p:spPr>
          <a:xfrm>
            <a:off x="2699206" y="1146363"/>
            <a:ext cx="405449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b="1" dirty="0">
                <a:latin typeface="Helvetica Neue Condensed" charset="0"/>
                <a:ea typeface="Helvetica Neue Condensed" charset="0"/>
                <a:cs typeface="Helvetica Neue Condensed" charset="0"/>
              </a:rPr>
              <a:t>THANK YOU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2712437" y="2195211"/>
            <a:ext cx="3495675" cy="3556000"/>
          </a:xfrm>
          <a:prstGeom prst="rect">
            <a:avLst/>
          </a:prstGeom>
          <a:noFill/>
        </p:spPr>
        <p:txBody>
          <a:bodyPr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A51C36"/>
                </a:solidFill>
              </a:rPr>
              <a:t>Bill Aguirre, P.E.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300" dirty="0"/>
              <a:t>Project Manager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300" dirty="0"/>
              <a:t>Port Houston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200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A51C36"/>
                </a:solidFill>
              </a:rPr>
              <a:t>Questions?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200" dirty="0"/>
              <a:t>713.670.2400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200" dirty="0"/>
              <a:t>email@poha.com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1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A51C36"/>
                </a:solidFill>
              </a:rPr>
              <a:t>www.PortHouston.com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100" dirty="0"/>
              <a:t>111 East Loop North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100" dirty="0"/>
              <a:t>Houston, TX 77029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141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0069" y="1529842"/>
            <a:ext cx="7423009" cy="4351338"/>
          </a:xfrm>
        </p:spPr>
        <p:txBody>
          <a:bodyPr/>
          <a:lstStyle/>
          <a:p>
            <a:pPr marL="0" indent="0">
              <a:buNone/>
            </a:pPr>
            <a:r>
              <a:rPr lang="en-US" sz="2400" u="sng" dirty="0"/>
              <a:t>Harris County Wage Rate Compliance &amp; Requirements: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Attendance at pre-bid/proposal meetings and pre-construction meetings</a:t>
            </a:r>
          </a:p>
          <a:p>
            <a:r>
              <a:rPr lang="en-US" sz="2400" dirty="0"/>
              <a:t>Review and approve weekly certified payroll records</a:t>
            </a:r>
          </a:p>
          <a:p>
            <a:r>
              <a:rPr lang="en-US" sz="2400" dirty="0"/>
              <a:t>Monitor wage rate compliance</a:t>
            </a:r>
          </a:p>
          <a:p>
            <a:r>
              <a:rPr lang="en-US" sz="2400" dirty="0"/>
              <a:t>Review claims of non-compliance from the field and recommend appropriate responses as required or permitted under the Wage Scale Act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2F8F597-401D-4BD6-8B6D-ECAA47841E81}"/>
              </a:ext>
            </a:extLst>
          </p:cNvPr>
          <p:cNvSpPr txBox="1">
            <a:spLocks/>
          </p:cNvSpPr>
          <p:nvPr/>
        </p:nvSpPr>
        <p:spPr>
          <a:xfrm>
            <a:off x="440831" y="365125"/>
            <a:ext cx="7423009" cy="69557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solidFill>
                  <a:prstClr val="black"/>
                </a:solidFill>
                <a:ea typeface="+mn-ea"/>
                <a:cs typeface="+mn-cs"/>
              </a:rPr>
              <a:t>REHABILITATION OF WHARF 3, CONSTRUCTION OF ELECTRICAL  INFRASTRUCTURE  AND  LASH DOCK DEMOLITION AT  BCT</a:t>
            </a:r>
          </a:p>
        </p:txBody>
      </p:sp>
    </p:spTree>
    <p:extLst>
      <p:ext uri="{BB962C8B-B14F-4D97-AF65-F5344CB8AC3E}">
        <p14:creationId xmlns:p14="http://schemas.microsoft.com/office/powerpoint/2010/main" val="3959324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1172094" y="1537855"/>
            <a:ext cx="4163477" cy="4639108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u="sng" dirty="0"/>
              <a:t>Small Business Requirement:</a:t>
            </a:r>
          </a:p>
          <a:p>
            <a:endParaRPr lang="en-US" dirty="0"/>
          </a:p>
          <a:p>
            <a:r>
              <a:rPr lang="en-US" dirty="0"/>
              <a:t>Small Business  Required Level (Minimum) for this Project = 16% of the Proposed Amount</a:t>
            </a:r>
          </a:p>
        </p:txBody>
      </p:sp>
      <p:sp>
        <p:nvSpPr>
          <p:cNvPr id="6" name="Rectangle 5"/>
          <p:cNvSpPr/>
          <p:nvPr/>
        </p:nvSpPr>
        <p:spPr>
          <a:xfrm>
            <a:off x="5407510" y="1699585"/>
            <a:ext cx="3486680" cy="41638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827" y="1970201"/>
            <a:ext cx="3398363" cy="331823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E97E712-802C-4CF3-925D-63CC97589AEF}"/>
              </a:ext>
            </a:extLst>
          </p:cNvPr>
          <p:cNvSpPr txBox="1">
            <a:spLocks/>
          </p:cNvSpPr>
          <p:nvPr/>
        </p:nvSpPr>
        <p:spPr>
          <a:xfrm>
            <a:off x="502920" y="186329"/>
            <a:ext cx="7360920" cy="746659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en-US" sz="2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B16F69E-FD55-4C61-8C01-C91743A0D667}"/>
              </a:ext>
            </a:extLst>
          </p:cNvPr>
          <p:cNvSpPr/>
          <p:nvPr/>
        </p:nvSpPr>
        <p:spPr>
          <a:xfrm>
            <a:off x="502920" y="194837"/>
            <a:ext cx="74340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prstClr val="black"/>
                </a:solidFill>
              </a:rPr>
              <a:t>REHABILITATION OF WHARF 3, CONSTRUCTION OF ELECTRICAL  INFRASTRUCTURE  AND  LASH DOCK DEMOLITION AT  BCT</a:t>
            </a:r>
          </a:p>
        </p:txBody>
      </p:sp>
    </p:spTree>
    <p:extLst>
      <p:ext uri="{BB962C8B-B14F-4D97-AF65-F5344CB8AC3E}">
        <p14:creationId xmlns:p14="http://schemas.microsoft.com/office/powerpoint/2010/main" val="18813850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386941" cy="607252"/>
          </a:xfrm>
        </p:spPr>
        <p:txBody>
          <a:bodyPr/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18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REHABILITATION OF WHARF 3, CONSTRUCTION OF ELECTRICAL  INFRASTRUCTURE  AND  LASH DOCK DEMOLITION AT  BCT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4AE0D49-3F67-4DBF-AADA-A5499CDB06A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006354" y="972378"/>
            <a:ext cx="5655076" cy="529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4793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394" y="365127"/>
            <a:ext cx="7477832" cy="666006"/>
          </a:xfrm>
        </p:spPr>
        <p:txBody>
          <a:bodyPr/>
          <a:lstStyle/>
          <a:p>
            <a:r>
              <a:rPr lang="en-US" sz="18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REHABILITATION OF WHARF 3, CONSTRUCTION OF ELECTRICAL  INFRASTRUCTURE  AND  LASH DOCK DEMOLITION AT  BCT</a:t>
            </a:r>
            <a:endParaRPr lang="en-US" sz="18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C259E04-DF72-4700-9D14-47DC398654F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281561" y="908994"/>
            <a:ext cx="4749554" cy="526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9776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394" y="365126"/>
            <a:ext cx="7468104" cy="582881"/>
          </a:xfrm>
        </p:spPr>
        <p:txBody>
          <a:bodyPr/>
          <a:lstStyle/>
          <a:p>
            <a:r>
              <a:rPr lang="en-US" sz="18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REHABILITATION OF WHARF 3, CONSTRUCTION OF ELECTRICAL  INFRASTRUCTURE  AND  LASH DOCK DEMOLITION AT  BCT</a:t>
            </a:r>
            <a:endParaRPr lang="en-US" sz="18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8BCE61B-503B-465D-A56B-6A06ED97B8C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157274" y="948007"/>
            <a:ext cx="5078027" cy="542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9330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742326" y="1450848"/>
            <a:ext cx="7880465" cy="4632960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10000"/>
              </a:lnSpc>
              <a:spcBef>
                <a:spcPts val="1800"/>
              </a:spcBef>
              <a:buNone/>
            </a:pPr>
            <a:r>
              <a:rPr lang="en-US" sz="2400" u="sng" dirty="0"/>
              <a:t>Procurement:</a:t>
            </a:r>
          </a:p>
          <a:p>
            <a:pPr>
              <a:lnSpc>
                <a:spcPct val="110000"/>
              </a:lnSpc>
              <a:spcBef>
                <a:spcPts val="1800"/>
              </a:spcBef>
            </a:pPr>
            <a:r>
              <a:rPr lang="en-US" sz="2400" dirty="0"/>
              <a:t>Competitive Sealed Proposals (CSP) are due on </a:t>
            </a:r>
            <a:br>
              <a:rPr lang="en-US" sz="2400" dirty="0"/>
            </a:br>
            <a:r>
              <a:rPr lang="en-US" sz="2400" dirty="0"/>
              <a:t>March 13</a:t>
            </a:r>
            <a:r>
              <a:rPr lang="en-US" sz="2400" baseline="30000" dirty="0"/>
              <a:t>th</a:t>
            </a:r>
            <a:r>
              <a:rPr lang="en-US" sz="2400" dirty="0"/>
              <a:t>, 2019 no later than 11:00 A.M.</a:t>
            </a:r>
          </a:p>
          <a:p>
            <a:pPr>
              <a:lnSpc>
                <a:spcPct val="110000"/>
              </a:lnSpc>
              <a:spcBef>
                <a:spcPts val="1800"/>
              </a:spcBef>
            </a:pPr>
            <a:r>
              <a:rPr lang="en-US" sz="2400" dirty="0"/>
              <a:t>One original and five copies, packaged in </a:t>
            </a:r>
            <a:br>
              <a:rPr lang="en-US" sz="2400" dirty="0"/>
            </a:br>
            <a:r>
              <a:rPr lang="en-US" sz="2400" dirty="0"/>
              <a:t>one sealed envelope</a:t>
            </a:r>
          </a:p>
          <a:p>
            <a:pPr>
              <a:lnSpc>
                <a:spcPct val="110000"/>
              </a:lnSpc>
              <a:spcBef>
                <a:spcPts val="1800"/>
              </a:spcBef>
            </a:pPr>
            <a:r>
              <a:rPr lang="en-US" sz="2400" dirty="0"/>
              <a:t>All proposals will be opened and read publicly in the PHA first floor conference room by Procurement Services on Wednesday, March 13</a:t>
            </a:r>
            <a:r>
              <a:rPr lang="en-US" sz="2400" baseline="30000" dirty="0"/>
              <a:t>th</a:t>
            </a:r>
            <a:r>
              <a:rPr lang="en-US" sz="2400" dirty="0"/>
              <a:t>, 2019 at 11:30 A.M.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4463D01-CBAF-4969-83FA-791AB2EBF9E2}"/>
              </a:ext>
            </a:extLst>
          </p:cNvPr>
          <p:cNvSpPr txBox="1">
            <a:spLocks/>
          </p:cNvSpPr>
          <p:nvPr/>
        </p:nvSpPr>
        <p:spPr>
          <a:xfrm>
            <a:off x="256032" y="264121"/>
            <a:ext cx="7424928" cy="769151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br>
              <a:rPr lang="en-US" sz="2400" dirty="0"/>
            </a:br>
            <a:endParaRPr lang="en-US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DC17E3-F457-4380-AF66-276FB07CACF9}"/>
              </a:ext>
            </a:extLst>
          </p:cNvPr>
          <p:cNvSpPr txBox="1"/>
          <p:nvPr/>
        </p:nvSpPr>
        <p:spPr>
          <a:xfrm>
            <a:off x="384048" y="264120"/>
            <a:ext cx="7424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>
                <a:solidFill>
                  <a:prstClr val="black"/>
                </a:solidFill>
              </a:rPr>
              <a:t>REHABILITATION OF WHARF 3, CONSTRUCTION OF ELECTRICAL  INFRASTRUCTURE  AND  LASH DOCK DEMOLITION AT  BCT</a:t>
            </a:r>
          </a:p>
        </p:txBody>
      </p:sp>
    </p:spTree>
    <p:extLst>
      <p:ext uri="{BB962C8B-B14F-4D97-AF65-F5344CB8AC3E}">
        <p14:creationId xmlns:p14="http://schemas.microsoft.com/office/powerpoint/2010/main" val="3163631246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55E5E1C2106374FAAA6BFCE2B9D8D94" ma:contentTypeVersion="5" ma:contentTypeDescription="Create a new document." ma:contentTypeScope="" ma:versionID="a8498c2484eea0b3521188f0ae45f6af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00c4a9a6e259331d19f55bb4e1d46cc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4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887B976-D5B5-40FB-9546-C0974EB0B46F}">
  <ds:schemaRefs>
    <ds:schemaRef ds:uri="http://schemas.microsoft.com/office/2006/documentManagement/types"/>
    <ds:schemaRef ds:uri="http://www.w3.org/XML/1998/namespace"/>
    <ds:schemaRef ds:uri="http://purl.org/dc/dcmitype/"/>
    <ds:schemaRef ds:uri="http://schemas.openxmlformats.org/package/2006/metadata/core-properties"/>
    <ds:schemaRef ds:uri="http://purl.org/dc/terms/"/>
    <ds:schemaRef ds:uri="http://purl.org/dc/elements/1.1/"/>
    <ds:schemaRef ds:uri="http://schemas.microsoft.com/office/infopath/2007/PartnerControl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9FAFDAA1-9DC0-46DE-ADC9-FD04BC970BF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7991860-BCF2-4D5B-80CC-B603B8BC585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6008</TotalTime>
  <Words>1515</Words>
  <Application>Microsoft Office PowerPoint</Application>
  <PresentationFormat>On-screen Show (4:3)</PresentationFormat>
  <Paragraphs>319</Paragraphs>
  <Slides>35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35</vt:i4>
      </vt:variant>
    </vt:vector>
  </HeadingPairs>
  <TitlesOfParts>
    <vt:vector size="43" baseType="lpstr">
      <vt:lpstr>Arial</vt:lpstr>
      <vt:lpstr>Calibri</vt:lpstr>
      <vt:lpstr>Calibri Light</vt:lpstr>
      <vt:lpstr>Helvetica Neue</vt:lpstr>
      <vt:lpstr>Helvetica Neue Condensed</vt:lpstr>
      <vt:lpstr>2_Office Theme</vt:lpstr>
      <vt:lpstr>1_Office Theme</vt:lpstr>
      <vt:lpstr>Custom Design</vt:lpstr>
      <vt:lpstr>PowerPoint Presentation</vt:lpstr>
      <vt:lpstr>REHABILITATION OF WHARF 3, CONSTRUCTION OF ELECTRICAL  INFRASTRUCTURE  AND  LASH DOCK DEMOLITION AT  BCT  </vt:lpstr>
      <vt:lpstr>PowerPoint Presentation</vt:lpstr>
      <vt:lpstr>PowerPoint Presentation</vt:lpstr>
      <vt:lpstr>PowerPoint Presentation</vt:lpstr>
      <vt:lpstr>REHABILITATION OF WHARF 3, CONSTRUCTION OF ELECTRICAL  INFRASTRUCTURE  AND  LASH DOCK DEMOLITION AT  BCT</vt:lpstr>
      <vt:lpstr>REHABILITATION OF WHARF 3, CONSTRUCTION OF ELECTRICAL  INFRASTRUCTURE  AND  LASH DOCK DEMOLITION AT  BCT</vt:lpstr>
      <vt:lpstr>REHABILITATION OF WHARF 3, CONSTRUCTION OF ELECTRICAL  INFRASTRUCTURE  AND  LASH DOCK DEMOLITION AT  BCT</vt:lpstr>
      <vt:lpstr>PowerPoint Presentation</vt:lpstr>
      <vt:lpstr>REHABILITATION OF WHARF 3, CONSTRUCTION OF ELECTRICAL  INFRASTRUCTURE  AND  LASH DOCK DEMOLITION AT  BCT</vt:lpstr>
      <vt:lpstr>REHABILITATION OF WHARF 3, CONSTRUCTION OF ELECTRICAL  INFRASTRUCTURE  AND  LASH DOCK DEMOLITION AT  BCT</vt:lpstr>
      <vt:lpstr>REHABILITATION OF WHARF 3, CONSTRUCTION OF ELECTRICAL  INFRASTRUCTURE  AND  LASH DOCK DEMOLITION AT  BCT</vt:lpstr>
      <vt:lpstr>PowerPoint Presentation</vt:lpstr>
      <vt:lpstr>PowerPoint Presentation</vt:lpstr>
      <vt:lpstr>PROJECT COMPONENTS</vt:lpstr>
      <vt:lpstr>ACCESS TO W3 –  REHABILIATION OF WHARF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Project Components –  Electrical Infrastructure</vt:lpstr>
      <vt:lpstr>Contractor Access &amp; Laydown –  Electrical Infrastructure</vt:lpstr>
      <vt:lpstr>Contractor Access</vt:lpstr>
      <vt:lpstr>PHASING –  Wharf &amp; Elec Infrastructure</vt:lpstr>
      <vt:lpstr>PowerPoint Presentation</vt:lpstr>
      <vt:lpstr>PowerPoint Presentation</vt:lpstr>
      <vt:lpstr>Contractor Access</vt:lpstr>
      <vt:lpstr>REHABILITATION OF WHARF 3, CONSTRUCTION OF ELECTRICAL  INFRASTRUCTURE  AND  LASH DOCK DEMOLITION AT  BCT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Gina Manlove</dc:creator>
  <cp:lastModifiedBy>Tanika Chukwumerije</cp:lastModifiedBy>
  <cp:revision>167</cp:revision>
  <cp:lastPrinted>2019-01-14T19:24:37Z</cp:lastPrinted>
  <dcterms:created xsi:type="dcterms:W3CDTF">2016-11-28T16:12:23Z</dcterms:created>
  <dcterms:modified xsi:type="dcterms:W3CDTF">2019-01-16T15:24:45Z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0x010100555E5E1C2106374FAAA6BFCE2B9D8D94</vt:lpwstr>
  </property>
  <property fmtid="{D5CDD505-2E9C-101B-9397-08002B2CF9AE}" pid="3" name="GS_AddingInProgress">
    <vt:lpwstr>True</vt:lpwstr>
  </property>
</Properties>
</file>