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9"/>
  </p:notesMasterIdLst>
  <p:handoutMasterIdLst>
    <p:handoutMasterId r:id="rId30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368" r:id="rId16"/>
    <p:sldId id="287" r:id="rId17"/>
    <p:sldId id="372" r:id="rId18"/>
    <p:sldId id="375" r:id="rId19"/>
    <p:sldId id="283" r:id="rId20"/>
    <p:sldId id="369" r:id="rId21"/>
    <p:sldId id="370" r:id="rId22"/>
    <p:sldId id="371" r:id="rId23"/>
    <p:sldId id="373" r:id="rId24"/>
    <p:sldId id="374" r:id="rId25"/>
    <p:sldId id="281" r:id="rId26"/>
    <p:sldId id="282" r:id="rId27"/>
    <p:sldId id="26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FFF"/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4" autoAdjust="0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130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8E14CF-3FDC-43F5-88F9-A287055FA206}"/>
              </a:ext>
            </a:extLst>
          </p:cNvPr>
          <p:cNvSpPr/>
          <p:nvPr userDrawn="1"/>
        </p:nvSpPr>
        <p:spPr>
          <a:xfrm>
            <a:off x="4271849" y="3625850"/>
            <a:ext cx="452554" cy="1844674"/>
          </a:xfrm>
          <a:custGeom>
            <a:avLst/>
            <a:gdLst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0 w 600075"/>
              <a:gd name="connsiteY3" fmla="*/ 1241045 h 1241045"/>
              <a:gd name="connsiteX4" fmla="*/ 0 w 600075"/>
              <a:gd name="connsiteY4" fmla="*/ 0 h 1241045"/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590550 w 600075"/>
              <a:gd name="connsiteY3" fmla="*/ 1231900 h 1241045"/>
              <a:gd name="connsiteX4" fmla="*/ 0 w 600075"/>
              <a:gd name="connsiteY4" fmla="*/ 1241045 h 1241045"/>
              <a:gd name="connsiteX5" fmla="*/ 0 w 600075"/>
              <a:gd name="connsiteY5" fmla="*/ 0 h 1241045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00075 w 628650"/>
              <a:gd name="connsiteY2" fmla="*/ 1241045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06424 w 628650"/>
              <a:gd name="connsiteY3" fmla="*/ 1212849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463549 w 628650"/>
              <a:gd name="connsiteY3" fmla="*/ 1292224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463549 w 635000"/>
              <a:gd name="connsiteY3" fmla="*/ 1292224 h 1720850"/>
              <a:gd name="connsiteX4" fmla="*/ 628650 w 635000"/>
              <a:gd name="connsiteY4" fmla="*/ 1720850 h 1720850"/>
              <a:gd name="connsiteX5" fmla="*/ 0 w 635000"/>
              <a:gd name="connsiteY5" fmla="*/ 1241045 h 1720850"/>
              <a:gd name="connsiteX6" fmla="*/ 0 w 63500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628649 w 635000"/>
              <a:gd name="connsiteY3" fmla="*/ 1177924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622299 w 635000"/>
              <a:gd name="connsiteY4" fmla="*/ 12160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3176 w 638176"/>
              <a:gd name="connsiteY0" fmla="*/ 0 h 1720850"/>
              <a:gd name="connsiteX1" fmla="*/ 603251 w 638176"/>
              <a:gd name="connsiteY1" fmla="*/ 0 h 1720850"/>
              <a:gd name="connsiteX2" fmla="*/ 638176 w 638176"/>
              <a:gd name="connsiteY2" fmla="*/ 1101345 h 1720850"/>
              <a:gd name="connsiteX3" fmla="*/ 638175 w 638176"/>
              <a:gd name="connsiteY3" fmla="*/ 1168399 h 1720850"/>
              <a:gd name="connsiteX4" fmla="*/ 625475 w 638176"/>
              <a:gd name="connsiteY4" fmla="*/ 1216024 h 1720850"/>
              <a:gd name="connsiteX5" fmla="*/ 631826 w 638176"/>
              <a:gd name="connsiteY5" fmla="*/ 1720850 h 1720850"/>
              <a:gd name="connsiteX6" fmla="*/ 3176 w 638176"/>
              <a:gd name="connsiteY6" fmla="*/ 1241045 h 1720850"/>
              <a:gd name="connsiteX7" fmla="*/ 0 w 638176"/>
              <a:gd name="connsiteY7" fmla="*/ 1244599 h 1720850"/>
              <a:gd name="connsiteX8" fmla="*/ 3176 w 638176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7 w 635007"/>
              <a:gd name="connsiteY6" fmla="*/ 124104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542932 w 635007"/>
              <a:gd name="connsiteY6" fmla="*/ 171729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18293 w 653293"/>
              <a:gd name="connsiteY0" fmla="*/ 0 h 1720850"/>
              <a:gd name="connsiteX1" fmla="*/ 618368 w 653293"/>
              <a:gd name="connsiteY1" fmla="*/ 0 h 1720850"/>
              <a:gd name="connsiteX2" fmla="*/ 653293 w 653293"/>
              <a:gd name="connsiteY2" fmla="*/ 1101345 h 1720850"/>
              <a:gd name="connsiteX3" fmla="*/ 653292 w 653293"/>
              <a:gd name="connsiteY3" fmla="*/ 1168399 h 1720850"/>
              <a:gd name="connsiteX4" fmla="*/ 640592 w 653293"/>
              <a:gd name="connsiteY4" fmla="*/ 1216024 h 1720850"/>
              <a:gd name="connsiteX5" fmla="*/ 646943 w 653293"/>
              <a:gd name="connsiteY5" fmla="*/ 1720850 h 1720850"/>
              <a:gd name="connsiteX6" fmla="*/ 561218 w 653293"/>
              <a:gd name="connsiteY6" fmla="*/ 1717295 h 1720850"/>
              <a:gd name="connsiteX7" fmla="*/ 154817 w 653293"/>
              <a:gd name="connsiteY7" fmla="*/ 1060449 h 1720850"/>
              <a:gd name="connsiteX8" fmla="*/ 154817 w 653293"/>
              <a:gd name="connsiteY8" fmla="*/ 1060449 h 1720850"/>
              <a:gd name="connsiteX9" fmla="*/ 18293 w 653293"/>
              <a:gd name="connsiteY9" fmla="*/ 0 h 1720850"/>
              <a:gd name="connsiteX0" fmla="*/ 8885 w 643885"/>
              <a:gd name="connsiteY0" fmla="*/ 0 h 1733549"/>
              <a:gd name="connsiteX1" fmla="*/ 608960 w 643885"/>
              <a:gd name="connsiteY1" fmla="*/ 0 h 1733549"/>
              <a:gd name="connsiteX2" fmla="*/ 643885 w 643885"/>
              <a:gd name="connsiteY2" fmla="*/ 1101345 h 1733549"/>
              <a:gd name="connsiteX3" fmla="*/ 643884 w 643885"/>
              <a:gd name="connsiteY3" fmla="*/ 1168399 h 1733549"/>
              <a:gd name="connsiteX4" fmla="*/ 631184 w 643885"/>
              <a:gd name="connsiteY4" fmla="*/ 1216024 h 1733549"/>
              <a:gd name="connsiteX5" fmla="*/ 637535 w 643885"/>
              <a:gd name="connsiteY5" fmla="*/ 1720850 h 1733549"/>
              <a:gd name="connsiteX6" fmla="*/ 551810 w 643885"/>
              <a:gd name="connsiteY6" fmla="*/ 1717295 h 1733549"/>
              <a:gd name="connsiteX7" fmla="*/ 145409 w 643885"/>
              <a:gd name="connsiteY7" fmla="*/ 1060449 h 1733549"/>
              <a:gd name="connsiteX8" fmla="*/ 405759 w 643885"/>
              <a:gd name="connsiteY8" fmla="*/ 1733549 h 1733549"/>
              <a:gd name="connsiteX9" fmla="*/ 8885 w 643885"/>
              <a:gd name="connsiteY9" fmla="*/ 0 h 1733549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149596 w 648072"/>
              <a:gd name="connsiteY7" fmla="*/ 10604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406771 w 648072"/>
              <a:gd name="connsiteY7" fmla="*/ 17208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8775 w 643775"/>
              <a:gd name="connsiteY0" fmla="*/ 0 h 1720850"/>
              <a:gd name="connsiteX1" fmla="*/ 608850 w 643775"/>
              <a:gd name="connsiteY1" fmla="*/ 0 h 1720850"/>
              <a:gd name="connsiteX2" fmla="*/ 643775 w 643775"/>
              <a:gd name="connsiteY2" fmla="*/ 1101345 h 1720850"/>
              <a:gd name="connsiteX3" fmla="*/ 643774 w 643775"/>
              <a:gd name="connsiteY3" fmla="*/ 1168399 h 1720850"/>
              <a:gd name="connsiteX4" fmla="*/ 631074 w 643775"/>
              <a:gd name="connsiteY4" fmla="*/ 1216024 h 1720850"/>
              <a:gd name="connsiteX5" fmla="*/ 637425 w 643775"/>
              <a:gd name="connsiteY5" fmla="*/ 1720850 h 1720850"/>
              <a:gd name="connsiteX6" fmla="*/ 551700 w 643775"/>
              <a:gd name="connsiteY6" fmla="*/ 1717295 h 1720850"/>
              <a:gd name="connsiteX7" fmla="*/ 402474 w 643775"/>
              <a:gd name="connsiteY7" fmla="*/ 1720849 h 1720850"/>
              <a:gd name="connsiteX8" fmla="*/ 411999 w 643775"/>
              <a:gd name="connsiteY8" fmla="*/ 1454149 h 1720850"/>
              <a:gd name="connsiteX9" fmla="*/ 8775 w 643775"/>
              <a:gd name="connsiteY9" fmla="*/ 0 h 1720850"/>
              <a:gd name="connsiteX0" fmla="*/ 2222 w 637222"/>
              <a:gd name="connsiteY0" fmla="*/ 0 h 1720850"/>
              <a:gd name="connsiteX1" fmla="*/ 602297 w 637222"/>
              <a:gd name="connsiteY1" fmla="*/ 0 h 1720850"/>
              <a:gd name="connsiteX2" fmla="*/ 637222 w 637222"/>
              <a:gd name="connsiteY2" fmla="*/ 1101345 h 1720850"/>
              <a:gd name="connsiteX3" fmla="*/ 637221 w 637222"/>
              <a:gd name="connsiteY3" fmla="*/ 1168399 h 1720850"/>
              <a:gd name="connsiteX4" fmla="*/ 624521 w 637222"/>
              <a:gd name="connsiteY4" fmla="*/ 1216024 h 1720850"/>
              <a:gd name="connsiteX5" fmla="*/ 630872 w 637222"/>
              <a:gd name="connsiteY5" fmla="*/ 1720850 h 1720850"/>
              <a:gd name="connsiteX6" fmla="*/ 545147 w 637222"/>
              <a:gd name="connsiteY6" fmla="*/ 1717295 h 1720850"/>
              <a:gd name="connsiteX7" fmla="*/ 395921 w 637222"/>
              <a:gd name="connsiteY7" fmla="*/ 1720849 h 1720850"/>
              <a:gd name="connsiteX8" fmla="*/ 405446 w 637222"/>
              <a:gd name="connsiteY8" fmla="*/ 1454149 h 1720850"/>
              <a:gd name="connsiteX9" fmla="*/ 399096 w 637222"/>
              <a:gd name="connsiteY9" fmla="*/ 1454149 h 1720850"/>
              <a:gd name="connsiteX10" fmla="*/ 2222 w 637222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18520 w 650296"/>
              <a:gd name="connsiteY8" fmla="*/ 145414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08995 w 650296"/>
              <a:gd name="connsiteY8" fmla="*/ 161289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4418 w 639418"/>
              <a:gd name="connsiteY0" fmla="*/ 0 h 1720850"/>
              <a:gd name="connsiteX1" fmla="*/ 604493 w 639418"/>
              <a:gd name="connsiteY1" fmla="*/ 0 h 1720850"/>
              <a:gd name="connsiteX2" fmla="*/ 639418 w 639418"/>
              <a:gd name="connsiteY2" fmla="*/ 1101345 h 1720850"/>
              <a:gd name="connsiteX3" fmla="*/ 639417 w 639418"/>
              <a:gd name="connsiteY3" fmla="*/ 1168399 h 1720850"/>
              <a:gd name="connsiteX4" fmla="*/ 626717 w 639418"/>
              <a:gd name="connsiteY4" fmla="*/ 1216024 h 1720850"/>
              <a:gd name="connsiteX5" fmla="*/ 633068 w 639418"/>
              <a:gd name="connsiteY5" fmla="*/ 1720850 h 1720850"/>
              <a:gd name="connsiteX6" fmla="*/ 547343 w 639418"/>
              <a:gd name="connsiteY6" fmla="*/ 1717295 h 1720850"/>
              <a:gd name="connsiteX7" fmla="*/ 398117 w 639418"/>
              <a:gd name="connsiteY7" fmla="*/ 1720849 h 1720850"/>
              <a:gd name="connsiteX8" fmla="*/ 398117 w 639418"/>
              <a:gd name="connsiteY8" fmla="*/ 1612899 h 1720850"/>
              <a:gd name="connsiteX9" fmla="*/ 207617 w 639418"/>
              <a:gd name="connsiteY9" fmla="*/ 1581149 h 1720850"/>
              <a:gd name="connsiteX10" fmla="*/ 4418 w 639418"/>
              <a:gd name="connsiteY10" fmla="*/ 0 h 1720850"/>
              <a:gd name="connsiteX0" fmla="*/ 122971 w 449996"/>
              <a:gd name="connsiteY0" fmla="*/ 0 h 1730375"/>
              <a:gd name="connsiteX1" fmla="*/ 415071 w 449996"/>
              <a:gd name="connsiteY1" fmla="*/ 9525 h 1730375"/>
              <a:gd name="connsiteX2" fmla="*/ 449996 w 449996"/>
              <a:gd name="connsiteY2" fmla="*/ 1110870 h 1730375"/>
              <a:gd name="connsiteX3" fmla="*/ 449995 w 449996"/>
              <a:gd name="connsiteY3" fmla="*/ 1177924 h 1730375"/>
              <a:gd name="connsiteX4" fmla="*/ 437295 w 449996"/>
              <a:gd name="connsiteY4" fmla="*/ 1225549 h 1730375"/>
              <a:gd name="connsiteX5" fmla="*/ 443646 w 449996"/>
              <a:gd name="connsiteY5" fmla="*/ 1730375 h 1730375"/>
              <a:gd name="connsiteX6" fmla="*/ 357921 w 449996"/>
              <a:gd name="connsiteY6" fmla="*/ 1726820 h 1730375"/>
              <a:gd name="connsiteX7" fmla="*/ 208695 w 449996"/>
              <a:gd name="connsiteY7" fmla="*/ 1730374 h 1730375"/>
              <a:gd name="connsiteX8" fmla="*/ 208695 w 449996"/>
              <a:gd name="connsiteY8" fmla="*/ 1622424 h 1730375"/>
              <a:gd name="connsiteX9" fmla="*/ 18195 w 449996"/>
              <a:gd name="connsiteY9" fmla="*/ 1590674 h 1730375"/>
              <a:gd name="connsiteX10" fmla="*/ 122971 w 449996"/>
              <a:gd name="connsiteY10" fmla="*/ 0 h 1730375"/>
              <a:gd name="connsiteX0" fmla="*/ 47145 w 466245"/>
              <a:gd name="connsiteY0" fmla="*/ 0 h 1733550"/>
              <a:gd name="connsiteX1" fmla="*/ 431320 w 466245"/>
              <a:gd name="connsiteY1" fmla="*/ 12700 h 1733550"/>
              <a:gd name="connsiteX2" fmla="*/ 466245 w 466245"/>
              <a:gd name="connsiteY2" fmla="*/ 1114045 h 1733550"/>
              <a:gd name="connsiteX3" fmla="*/ 466244 w 466245"/>
              <a:gd name="connsiteY3" fmla="*/ 1181099 h 1733550"/>
              <a:gd name="connsiteX4" fmla="*/ 453544 w 466245"/>
              <a:gd name="connsiteY4" fmla="*/ 1228724 h 1733550"/>
              <a:gd name="connsiteX5" fmla="*/ 459895 w 466245"/>
              <a:gd name="connsiteY5" fmla="*/ 1733550 h 1733550"/>
              <a:gd name="connsiteX6" fmla="*/ 374170 w 466245"/>
              <a:gd name="connsiteY6" fmla="*/ 1729995 h 1733550"/>
              <a:gd name="connsiteX7" fmla="*/ 224944 w 466245"/>
              <a:gd name="connsiteY7" fmla="*/ 1733549 h 1733550"/>
              <a:gd name="connsiteX8" fmla="*/ 224944 w 466245"/>
              <a:gd name="connsiteY8" fmla="*/ 1625599 h 1733550"/>
              <a:gd name="connsiteX9" fmla="*/ 34444 w 466245"/>
              <a:gd name="connsiteY9" fmla="*/ 1593849 h 1733550"/>
              <a:gd name="connsiteX10" fmla="*/ 47145 w 466245"/>
              <a:gd name="connsiteY10" fmla="*/ 0 h 1733550"/>
              <a:gd name="connsiteX0" fmla="*/ 39404 w 458504"/>
              <a:gd name="connsiteY0" fmla="*/ 0 h 1733550"/>
              <a:gd name="connsiteX1" fmla="*/ 423579 w 458504"/>
              <a:gd name="connsiteY1" fmla="*/ 12700 h 1733550"/>
              <a:gd name="connsiteX2" fmla="*/ 458504 w 458504"/>
              <a:gd name="connsiteY2" fmla="*/ 1114045 h 1733550"/>
              <a:gd name="connsiteX3" fmla="*/ 458503 w 458504"/>
              <a:gd name="connsiteY3" fmla="*/ 1181099 h 1733550"/>
              <a:gd name="connsiteX4" fmla="*/ 445803 w 458504"/>
              <a:gd name="connsiteY4" fmla="*/ 1228724 h 1733550"/>
              <a:gd name="connsiteX5" fmla="*/ 452154 w 458504"/>
              <a:gd name="connsiteY5" fmla="*/ 1733550 h 1733550"/>
              <a:gd name="connsiteX6" fmla="*/ 366429 w 458504"/>
              <a:gd name="connsiteY6" fmla="*/ 1729995 h 1733550"/>
              <a:gd name="connsiteX7" fmla="*/ 217203 w 458504"/>
              <a:gd name="connsiteY7" fmla="*/ 1733549 h 1733550"/>
              <a:gd name="connsiteX8" fmla="*/ 217203 w 458504"/>
              <a:gd name="connsiteY8" fmla="*/ 1625599 h 1733550"/>
              <a:gd name="connsiteX9" fmla="*/ 26703 w 458504"/>
              <a:gd name="connsiteY9" fmla="*/ 1593849 h 1733550"/>
              <a:gd name="connsiteX10" fmla="*/ 39404 w 458504"/>
              <a:gd name="connsiteY10" fmla="*/ 0 h 1733550"/>
              <a:gd name="connsiteX0" fmla="*/ 12701 w 431801"/>
              <a:gd name="connsiteY0" fmla="*/ 0 h 1733550"/>
              <a:gd name="connsiteX1" fmla="*/ 396876 w 431801"/>
              <a:gd name="connsiteY1" fmla="*/ 12700 h 1733550"/>
              <a:gd name="connsiteX2" fmla="*/ 431801 w 431801"/>
              <a:gd name="connsiteY2" fmla="*/ 1114045 h 1733550"/>
              <a:gd name="connsiteX3" fmla="*/ 431800 w 431801"/>
              <a:gd name="connsiteY3" fmla="*/ 1181099 h 1733550"/>
              <a:gd name="connsiteX4" fmla="*/ 419100 w 431801"/>
              <a:gd name="connsiteY4" fmla="*/ 1228724 h 1733550"/>
              <a:gd name="connsiteX5" fmla="*/ 425451 w 431801"/>
              <a:gd name="connsiteY5" fmla="*/ 1733550 h 1733550"/>
              <a:gd name="connsiteX6" fmla="*/ 339726 w 431801"/>
              <a:gd name="connsiteY6" fmla="*/ 1729995 h 1733550"/>
              <a:gd name="connsiteX7" fmla="*/ 190500 w 431801"/>
              <a:gd name="connsiteY7" fmla="*/ 1733549 h 1733550"/>
              <a:gd name="connsiteX8" fmla="*/ 190500 w 431801"/>
              <a:gd name="connsiteY8" fmla="*/ 1625599 h 1733550"/>
              <a:gd name="connsiteX9" fmla="*/ 0 w 431801"/>
              <a:gd name="connsiteY9" fmla="*/ 1593849 h 1733550"/>
              <a:gd name="connsiteX10" fmla="*/ 12701 w 431801"/>
              <a:gd name="connsiteY10" fmla="*/ 0 h 1733550"/>
              <a:gd name="connsiteX0" fmla="*/ 12701 w 431801"/>
              <a:gd name="connsiteY0" fmla="*/ 0 h 1733550"/>
              <a:gd name="connsiteX1" fmla="*/ 9523 w 431801"/>
              <a:gd name="connsiteY1" fmla="*/ 6350 h 1733550"/>
              <a:gd name="connsiteX2" fmla="*/ 396876 w 431801"/>
              <a:gd name="connsiteY2" fmla="*/ 12700 h 1733550"/>
              <a:gd name="connsiteX3" fmla="*/ 431801 w 431801"/>
              <a:gd name="connsiteY3" fmla="*/ 1114045 h 1733550"/>
              <a:gd name="connsiteX4" fmla="*/ 431800 w 431801"/>
              <a:gd name="connsiteY4" fmla="*/ 1181099 h 1733550"/>
              <a:gd name="connsiteX5" fmla="*/ 419100 w 431801"/>
              <a:gd name="connsiteY5" fmla="*/ 1228724 h 1733550"/>
              <a:gd name="connsiteX6" fmla="*/ 425451 w 431801"/>
              <a:gd name="connsiteY6" fmla="*/ 1733550 h 1733550"/>
              <a:gd name="connsiteX7" fmla="*/ 339726 w 431801"/>
              <a:gd name="connsiteY7" fmla="*/ 1729995 h 1733550"/>
              <a:gd name="connsiteX8" fmla="*/ 190500 w 431801"/>
              <a:gd name="connsiteY8" fmla="*/ 1733549 h 1733550"/>
              <a:gd name="connsiteX9" fmla="*/ 190500 w 431801"/>
              <a:gd name="connsiteY9" fmla="*/ 1625599 h 1733550"/>
              <a:gd name="connsiteX10" fmla="*/ 0 w 431801"/>
              <a:gd name="connsiteY10" fmla="*/ 1593849 h 1733550"/>
              <a:gd name="connsiteX11" fmla="*/ 12701 w 431801"/>
              <a:gd name="connsiteY11" fmla="*/ 0 h 1733550"/>
              <a:gd name="connsiteX0" fmla="*/ 12701 w 431801"/>
              <a:gd name="connsiteY0" fmla="*/ 123825 h 1727200"/>
              <a:gd name="connsiteX1" fmla="*/ 9523 w 431801"/>
              <a:gd name="connsiteY1" fmla="*/ 0 h 1727200"/>
              <a:gd name="connsiteX2" fmla="*/ 396876 w 431801"/>
              <a:gd name="connsiteY2" fmla="*/ 6350 h 1727200"/>
              <a:gd name="connsiteX3" fmla="*/ 431801 w 431801"/>
              <a:gd name="connsiteY3" fmla="*/ 1107695 h 1727200"/>
              <a:gd name="connsiteX4" fmla="*/ 431800 w 431801"/>
              <a:gd name="connsiteY4" fmla="*/ 1174749 h 1727200"/>
              <a:gd name="connsiteX5" fmla="*/ 419100 w 431801"/>
              <a:gd name="connsiteY5" fmla="*/ 1222374 h 1727200"/>
              <a:gd name="connsiteX6" fmla="*/ 425451 w 431801"/>
              <a:gd name="connsiteY6" fmla="*/ 1727200 h 1727200"/>
              <a:gd name="connsiteX7" fmla="*/ 339726 w 431801"/>
              <a:gd name="connsiteY7" fmla="*/ 1723645 h 1727200"/>
              <a:gd name="connsiteX8" fmla="*/ 190500 w 431801"/>
              <a:gd name="connsiteY8" fmla="*/ 1727199 h 1727200"/>
              <a:gd name="connsiteX9" fmla="*/ 190500 w 431801"/>
              <a:gd name="connsiteY9" fmla="*/ 1619249 h 1727200"/>
              <a:gd name="connsiteX10" fmla="*/ 0 w 431801"/>
              <a:gd name="connsiteY10" fmla="*/ 1587499 h 1727200"/>
              <a:gd name="connsiteX11" fmla="*/ 12701 w 431801"/>
              <a:gd name="connsiteY11" fmla="*/ 123825 h 1727200"/>
              <a:gd name="connsiteX0" fmla="*/ 12701 w 431801"/>
              <a:gd name="connsiteY0" fmla="*/ 127000 h 1730375"/>
              <a:gd name="connsiteX1" fmla="*/ 73023 w 431801"/>
              <a:gd name="connsiteY1" fmla="*/ 0 h 1730375"/>
              <a:gd name="connsiteX2" fmla="*/ 396876 w 431801"/>
              <a:gd name="connsiteY2" fmla="*/ 9525 h 1730375"/>
              <a:gd name="connsiteX3" fmla="*/ 431801 w 431801"/>
              <a:gd name="connsiteY3" fmla="*/ 1110870 h 1730375"/>
              <a:gd name="connsiteX4" fmla="*/ 431800 w 431801"/>
              <a:gd name="connsiteY4" fmla="*/ 1177924 h 1730375"/>
              <a:gd name="connsiteX5" fmla="*/ 419100 w 431801"/>
              <a:gd name="connsiteY5" fmla="*/ 1225549 h 1730375"/>
              <a:gd name="connsiteX6" fmla="*/ 425451 w 431801"/>
              <a:gd name="connsiteY6" fmla="*/ 1730375 h 1730375"/>
              <a:gd name="connsiteX7" fmla="*/ 339726 w 431801"/>
              <a:gd name="connsiteY7" fmla="*/ 1726820 h 1730375"/>
              <a:gd name="connsiteX8" fmla="*/ 190500 w 431801"/>
              <a:gd name="connsiteY8" fmla="*/ 1730374 h 1730375"/>
              <a:gd name="connsiteX9" fmla="*/ 190500 w 431801"/>
              <a:gd name="connsiteY9" fmla="*/ 1622424 h 1730375"/>
              <a:gd name="connsiteX10" fmla="*/ 0 w 431801"/>
              <a:gd name="connsiteY10" fmla="*/ 1590674 h 1730375"/>
              <a:gd name="connsiteX11" fmla="*/ 12701 w 431801"/>
              <a:gd name="connsiteY11" fmla="*/ 127000 h 1730375"/>
              <a:gd name="connsiteX0" fmla="*/ 12701 w 431801"/>
              <a:gd name="connsiteY0" fmla="*/ 130174 h 1733549"/>
              <a:gd name="connsiteX1" fmla="*/ 73023 w 431801"/>
              <a:gd name="connsiteY1" fmla="*/ 3174 h 1733549"/>
              <a:gd name="connsiteX2" fmla="*/ 69848 w 431801"/>
              <a:gd name="connsiteY2" fmla="*/ 0 h 1733549"/>
              <a:gd name="connsiteX3" fmla="*/ 396876 w 431801"/>
              <a:gd name="connsiteY3" fmla="*/ 12699 h 1733549"/>
              <a:gd name="connsiteX4" fmla="*/ 431801 w 431801"/>
              <a:gd name="connsiteY4" fmla="*/ 1114044 h 1733549"/>
              <a:gd name="connsiteX5" fmla="*/ 431800 w 431801"/>
              <a:gd name="connsiteY5" fmla="*/ 1181098 h 1733549"/>
              <a:gd name="connsiteX6" fmla="*/ 419100 w 431801"/>
              <a:gd name="connsiteY6" fmla="*/ 1228723 h 1733549"/>
              <a:gd name="connsiteX7" fmla="*/ 425451 w 431801"/>
              <a:gd name="connsiteY7" fmla="*/ 1733549 h 1733549"/>
              <a:gd name="connsiteX8" fmla="*/ 339726 w 431801"/>
              <a:gd name="connsiteY8" fmla="*/ 1729994 h 1733549"/>
              <a:gd name="connsiteX9" fmla="*/ 190500 w 431801"/>
              <a:gd name="connsiteY9" fmla="*/ 1733548 h 1733549"/>
              <a:gd name="connsiteX10" fmla="*/ 190500 w 431801"/>
              <a:gd name="connsiteY10" fmla="*/ 1625598 h 1733549"/>
              <a:gd name="connsiteX11" fmla="*/ 0 w 431801"/>
              <a:gd name="connsiteY11" fmla="*/ 1593848 h 1733549"/>
              <a:gd name="connsiteX12" fmla="*/ 12701 w 431801"/>
              <a:gd name="connsiteY12" fmla="*/ 130174 h 1733549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396876 w 431801"/>
              <a:gd name="connsiteY3" fmla="*/ 130174 h 1851024"/>
              <a:gd name="connsiteX4" fmla="*/ 431801 w 431801"/>
              <a:gd name="connsiteY4" fmla="*/ 1231519 h 1851024"/>
              <a:gd name="connsiteX5" fmla="*/ 431800 w 431801"/>
              <a:gd name="connsiteY5" fmla="*/ 1298573 h 1851024"/>
              <a:gd name="connsiteX6" fmla="*/ 419100 w 431801"/>
              <a:gd name="connsiteY6" fmla="*/ 1346198 h 1851024"/>
              <a:gd name="connsiteX7" fmla="*/ 425451 w 431801"/>
              <a:gd name="connsiteY7" fmla="*/ 1851024 h 1851024"/>
              <a:gd name="connsiteX8" fmla="*/ 339726 w 431801"/>
              <a:gd name="connsiteY8" fmla="*/ 1847469 h 1851024"/>
              <a:gd name="connsiteX9" fmla="*/ 190500 w 431801"/>
              <a:gd name="connsiteY9" fmla="*/ 1851023 h 1851024"/>
              <a:gd name="connsiteX10" fmla="*/ 190500 w 431801"/>
              <a:gd name="connsiteY10" fmla="*/ 1743073 h 1851024"/>
              <a:gd name="connsiteX11" fmla="*/ 0 w 431801"/>
              <a:gd name="connsiteY11" fmla="*/ 1711323 h 1851024"/>
              <a:gd name="connsiteX12" fmla="*/ 12701 w 431801"/>
              <a:gd name="connsiteY12" fmla="*/ 247649 h 1851024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190498 w 431801"/>
              <a:gd name="connsiteY3" fmla="*/ 0 h 1851024"/>
              <a:gd name="connsiteX4" fmla="*/ 396876 w 431801"/>
              <a:gd name="connsiteY4" fmla="*/ 130174 h 1851024"/>
              <a:gd name="connsiteX5" fmla="*/ 431801 w 431801"/>
              <a:gd name="connsiteY5" fmla="*/ 1231519 h 1851024"/>
              <a:gd name="connsiteX6" fmla="*/ 431800 w 431801"/>
              <a:gd name="connsiteY6" fmla="*/ 1298573 h 1851024"/>
              <a:gd name="connsiteX7" fmla="*/ 419100 w 431801"/>
              <a:gd name="connsiteY7" fmla="*/ 1346198 h 1851024"/>
              <a:gd name="connsiteX8" fmla="*/ 425451 w 431801"/>
              <a:gd name="connsiteY8" fmla="*/ 1851024 h 1851024"/>
              <a:gd name="connsiteX9" fmla="*/ 339726 w 431801"/>
              <a:gd name="connsiteY9" fmla="*/ 1847469 h 1851024"/>
              <a:gd name="connsiteX10" fmla="*/ 190500 w 431801"/>
              <a:gd name="connsiteY10" fmla="*/ 1851023 h 1851024"/>
              <a:gd name="connsiteX11" fmla="*/ 190500 w 431801"/>
              <a:gd name="connsiteY11" fmla="*/ 1743073 h 1851024"/>
              <a:gd name="connsiteX12" fmla="*/ 0 w 431801"/>
              <a:gd name="connsiteY12" fmla="*/ 1711323 h 1851024"/>
              <a:gd name="connsiteX13" fmla="*/ 12701 w 431801"/>
              <a:gd name="connsiteY13" fmla="*/ 247649 h 1851024"/>
              <a:gd name="connsiteX0" fmla="*/ 12701 w 431801"/>
              <a:gd name="connsiteY0" fmla="*/ 425449 h 2028824"/>
              <a:gd name="connsiteX1" fmla="*/ 73023 w 431801"/>
              <a:gd name="connsiteY1" fmla="*/ 298449 h 2028824"/>
              <a:gd name="connsiteX2" fmla="*/ 190498 w 431801"/>
              <a:gd name="connsiteY2" fmla="*/ 177800 h 2028824"/>
              <a:gd name="connsiteX3" fmla="*/ 222248 w 431801"/>
              <a:gd name="connsiteY3" fmla="*/ 0 h 2028824"/>
              <a:gd name="connsiteX4" fmla="*/ 396876 w 431801"/>
              <a:gd name="connsiteY4" fmla="*/ 307974 h 2028824"/>
              <a:gd name="connsiteX5" fmla="*/ 431801 w 431801"/>
              <a:gd name="connsiteY5" fmla="*/ 1409319 h 2028824"/>
              <a:gd name="connsiteX6" fmla="*/ 431800 w 431801"/>
              <a:gd name="connsiteY6" fmla="*/ 1476373 h 2028824"/>
              <a:gd name="connsiteX7" fmla="*/ 419100 w 431801"/>
              <a:gd name="connsiteY7" fmla="*/ 1523998 h 2028824"/>
              <a:gd name="connsiteX8" fmla="*/ 425451 w 431801"/>
              <a:gd name="connsiteY8" fmla="*/ 2028824 h 2028824"/>
              <a:gd name="connsiteX9" fmla="*/ 339726 w 431801"/>
              <a:gd name="connsiteY9" fmla="*/ 2025269 h 2028824"/>
              <a:gd name="connsiteX10" fmla="*/ 190500 w 431801"/>
              <a:gd name="connsiteY10" fmla="*/ 2028823 h 2028824"/>
              <a:gd name="connsiteX11" fmla="*/ 190500 w 431801"/>
              <a:gd name="connsiteY11" fmla="*/ 1920873 h 2028824"/>
              <a:gd name="connsiteX12" fmla="*/ 0 w 431801"/>
              <a:gd name="connsiteY12" fmla="*/ 1889123 h 2028824"/>
              <a:gd name="connsiteX13" fmla="*/ 12701 w 431801"/>
              <a:gd name="connsiteY13" fmla="*/ 425449 h 2028824"/>
              <a:gd name="connsiteX0" fmla="*/ 12701 w 431801"/>
              <a:gd name="connsiteY0" fmla="*/ 431799 h 2035174"/>
              <a:gd name="connsiteX1" fmla="*/ 73023 w 431801"/>
              <a:gd name="connsiteY1" fmla="*/ 304799 h 2035174"/>
              <a:gd name="connsiteX2" fmla="*/ 190498 w 431801"/>
              <a:gd name="connsiteY2" fmla="*/ 184150 h 2035174"/>
              <a:gd name="connsiteX3" fmla="*/ 222248 w 431801"/>
              <a:gd name="connsiteY3" fmla="*/ 6350 h 2035174"/>
              <a:gd name="connsiteX4" fmla="*/ 222248 w 431801"/>
              <a:gd name="connsiteY4" fmla="*/ 0 h 2035174"/>
              <a:gd name="connsiteX5" fmla="*/ 396876 w 431801"/>
              <a:gd name="connsiteY5" fmla="*/ 314324 h 2035174"/>
              <a:gd name="connsiteX6" fmla="*/ 431801 w 431801"/>
              <a:gd name="connsiteY6" fmla="*/ 1415669 h 2035174"/>
              <a:gd name="connsiteX7" fmla="*/ 431800 w 431801"/>
              <a:gd name="connsiteY7" fmla="*/ 1482723 h 2035174"/>
              <a:gd name="connsiteX8" fmla="*/ 419100 w 431801"/>
              <a:gd name="connsiteY8" fmla="*/ 1530348 h 2035174"/>
              <a:gd name="connsiteX9" fmla="*/ 425451 w 431801"/>
              <a:gd name="connsiteY9" fmla="*/ 2035174 h 2035174"/>
              <a:gd name="connsiteX10" fmla="*/ 339726 w 431801"/>
              <a:gd name="connsiteY10" fmla="*/ 2031619 h 2035174"/>
              <a:gd name="connsiteX11" fmla="*/ 190500 w 431801"/>
              <a:gd name="connsiteY11" fmla="*/ 2035173 h 2035174"/>
              <a:gd name="connsiteX12" fmla="*/ 190500 w 431801"/>
              <a:gd name="connsiteY12" fmla="*/ 1927223 h 2035174"/>
              <a:gd name="connsiteX13" fmla="*/ 0 w 431801"/>
              <a:gd name="connsiteY13" fmla="*/ 1895473 h 2035174"/>
              <a:gd name="connsiteX14" fmla="*/ 12701 w 431801"/>
              <a:gd name="connsiteY14" fmla="*/ 431799 h 2035174"/>
              <a:gd name="connsiteX0" fmla="*/ 12701 w 431801"/>
              <a:gd name="connsiteY0" fmla="*/ 492124 h 2095499"/>
              <a:gd name="connsiteX1" fmla="*/ 73023 w 431801"/>
              <a:gd name="connsiteY1" fmla="*/ 36512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03198 w 431801"/>
              <a:gd name="connsiteY1" fmla="*/ 44767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244473 w 431801"/>
              <a:gd name="connsiteY2" fmla="*/ 285750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327023 w 431801"/>
              <a:gd name="connsiteY4" fmla="*/ 17780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88923 w 431801"/>
              <a:gd name="connsiteY4" fmla="*/ 33655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66698 w 431801"/>
              <a:gd name="connsiteY4" fmla="*/ 301625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234949 h 1838324"/>
              <a:gd name="connsiteX1" fmla="*/ 28573 w 431801"/>
              <a:gd name="connsiteY1" fmla="*/ 41274 h 1838324"/>
              <a:gd name="connsiteX2" fmla="*/ 244473 w 431801"/>
              <a:gd name="connsiteY2" fmla="*/ 28575 h 1838324"/>
              <a:gd name="connsiteX3" fmla="*/ 346073 w 431801"/>
              <a:gd name="connsiteY3" fmla="*/ 0 h 1838324"/>
              <a:gd name="connsiteX4" fmla="*/ 266698 w 431801"/>
              <a:gd name="connsiteY4" fmla="*/ 111125 h 1838324"/>
              <a:gd name="connsiteX5" fmla="*/ 396876 w 431801"/>
              <a:gd name="connsiteY5" fmla="*/ 117474 h 1838324"/>
              <a:gd name="connsiteX6" fmla="*/ 431801 w 431801"/>
              <a:gd name="connsiteY6" fmla="*/ 1218819 h 1838324"/>
              <a:gd name="connsiteX7" fmla="*/ 431800 w 431801"/>
              <a:gd name="connsiteY7" fmla="*/ 1285873 h 1838324"/>
              <a:gd name="connsiteX8" fmla="*/ 419100 w 431801"/>
              <a:gd name="connsiteY8" fmla="*/ 1333498 h 1838324"/>
              <a:gd name="connsiteX9" fmla="*/ 425451 w 431801"/>
              <a:gd name="connsiteY9" fmla="*/ 1838324 h 1838324"/>
              <a:gd name="connsiteX10" fmla="*/ 339726 w 431801"/>
              <a:gd name="connsiteY10" fmla="*/ 1834769 h 1838324"/>
              <a:gd name="connsiteX11" fmla="*/ 190500 w 431801"/>
              <a:gd name="connsiteY11" fmla="*/ 1838323 h 1838324"/>
              <a:gd name="connsiteX12" fmla="*/ 190500 w 431801"/>
              <a:gd name="connsiteY12" fmla="*/ 1730373 h 1838324"/>
              <a:gd name="connsiteX13" fmla="*/ 0 w 431801"/>
              <a:gd name="connsiteY13" fmla="*/ 1698623 h 1838324"/>
              <a:gd name="connsiteX14" fmla="*/ 12701 w 431801"/>
              <a:gd name="connsiteY14" fmla="*/ 234949 h 1838324"/>
              <a:gd name="connsiteX0" fmla="*/ 12701 w 431801"/>
              <a:gd name="connsiteY0" fmla="*/ 257174 h 1860549"/>
              <a:gd name="connsiteX1" fmla="*/ 28573 w 431801"/>
              <a:gd name="connsiteY1" fmla="*/ 63499 h 1860549"/>
              <a:gd name="connsiteX2" fmla="*/ 25398 w 431801"/>
              <a:gd name="connsiteY2" fmla="*/ 0 h 1860549"/>
              <a:gd name="connsiteX3" fmla="*/ 346073 w 431801"/>
              <a:gd name="connsiteY3" fmla="*/ 22225 h 1860549"/>
              <a:gd name="connsiteX4" fmla="*/ 266698 w 431801"/>
              <a:gd name="connsiteY4" fmla="*/ 133350 h 1860549"/>
              <a:gd name="connsiteX5" fmla="*/ 396876 w 431801"/>
              <a:gd name="connsiteY5" fmla="*/ 139699 h 1860549"/>
              <a:gd name="connsiteX6" fmla="*/ 431801 w 431801"/>
              <a:gd name="connsiteY6" fmla="*/ 1241044 h 1860549"/>
              <a:gd name="connsiteX7" fmla="*/ 431800 w 431801"/>
              <a:gd name="connsiteY7" fmla="*/ 1308098 h 1860549"/>
              <a:gd name="connsiteX8" fmla="*/ 419100 w 431801"/>
              <a:gd name="connsiteY8" fmla="*/ 1355723 h 1860549"/>
              <a:gd name="connsiteX9" fmla="*/ 425451 w 431801"/>
              <a:gd name="connsiteY9" fmla="*/ 1860549 h 1860549"/>
              <a:gd name="connsiteX10" fmla="*/ 339726 w 431801"/>
              <a:gd name="connsiteY10" fmla="*/ 1856994 h 1860549"/>
              <a:gd name="connsiteX11" fmla="*/ 190500 w 431801"/>
              <a:gd name="connsiteY11" fmla="*/ 1860548 h 1860549"/>
              <a:gd name="connsiteX12" fmla="*/ 190500 w 431801"/>
              <a:gd name="connsiteY12" fmla="*/ 1752598 h 1860549"/>
              <a:gd name="connsiteX13" fmla="*/ 0 w 431801"/>
              <a:gd name="connsiteY13" fmla="*/ 1720848 h 1860549"/>
              <a:gd name="connsiteX14" fmla="*/ 12701 w 431801"/>
              <a:gd name="connsiteY14" fmla="*/ 257174 h 1860549"/>
              <a:gd name="connsiteX0" fmla="*/ 14622 w 433722"/>
              <a:gd name="connsiteY0" fmla="*/ 257174 h 1860549"/>
              <a:gd name="connsiteX1" fmla="*/ 27319 w 433722"/>
              <a:gd name="connsiteY1" fmla="*/ 0 h 1860549"/>
              <a:gd name="connsiteX2" fmla="*/ 347994 w 433722"/>
              <a:gd name="connsiteY2" fmla="*/ 22225 h 1860549"/>
              <a:gd name="connsiteX3" fmla="*/ 268619 w 433722"/>
              <a:gd name="connsiteY3" fmla="*/ 133350 h 1860549"/>
              <a:gd name="connsiteX4" fmla="*/ 398797 w 433722"/>
              <a:gd name="connsiteY4" fmla="*/ 139699 h 1860549"/>
              <a:gd name="connsiteX5" fmla="*/ 433722 w 433722"/>
              <a:gd name="connsiteY5" fmla="*/ 1241044 h 1860549"/>
              <a:gd name="connsiteX6" fmla="*/ 433721 w 433722"/>
              <a:gd name="connsiteY6" fmla="*/ 1308098 h 1860549"/>
              <a:gd name="connsiteX7" fmla="*/ 421021 w 433722"/>
              <a:gd name="connsiteY7" fmla="*/ 1355723 h 1860549"/>
              <a:gd name="connsiteX8" fmla="*/ 427372 w 433722"/>
              <a:gd name="connsiteY8" fmla="*/ 1860549 h 1860549"/>
              <a:gd name="connsiteX9" fmla="*/ 341647 w 433722"/>
              <a:gd name="connsiteY9" fmla="*/ 1856994 h 1860549"/>
              <a:gd name="connsiteX10" fmla="*/ 192421 w 433722"/>
              <a:gd name="connsiteY10" fmla="*/ 1860548 h 1860549"/>
              <a:gd name="connsiteX11" fmla="*/ 192421 w 433722"/>
              <a:gd name="connsiteY11" fmla="*/ 1752598 h 1860549"/>
              <a:gd name="connsiteX12" fmla="*/ 1921 w 433722"/>
              <a:gd name="connsiteY12" fmla="*/ 1720848 h 1860549"/>
              <a:gd name="connsiteX13" fmla="*/ 14622 w 433722"/>
              <a:gd name="connsiteY13" fmla="*/ 257174 h 1860549"/>
              <a:gd name="connsiteX0" fmla="*/ 12701 w 431801"/>
              <a:gd name="connsiteY0" fmla="*/ 257174 h 1860549"/>
              <a:gd name="connsiteX1" fmla="*/ 25398 w 431801"/>
              <a:gd name="connsiteY1" fmla="*/ 0 h 1860549"/>
              <a:gd name="connsiteX2" fmla="*/ 346073 w 431801"/>
              <a:gd name="connsiteY2" fmla="*/ 22225 h 1860549"/>
              <a:gd name="connsiteX3" fmla="*/ 266698 w 431801"/>
              <a:gd name="connsiteY3" fmla="*/ 133350 h 1860549"/>
              <a:gd name="connsiteX4" fmla="*/ 396876 w 431801"/>
              <a:gd name="connsiteY4" fmla="*/ 139699 h 1860549"/>
              <a:gd name="connsiteX5" fmla="*/ 431801 w 431801"/>
              <a:gd name="connsiteY5" fmla="*/ 1241044 h 1860549"/>
              <a:gd name="connsiteX6" fmla="*/ 431800 w 431801"/>
              <a:gd name="connsiteY6" fmla="*/ 1308098 h 1860549"/>
              <a:gd name="connsiteX7" fmla="*/ 419100 w 431801"/>
              <a:gd name="connsiteY7" fmla="*/ 1355723 h 1860549"/>
              <a:gd name="connsiteX8" fmla="*/ 425451 w 431801"/>
              <a:gd name="connsiteY8" fmla="*/ 1860549 h 1860549"/>
              <a:gd name="connsiteX9" fmla="*/ 339726 w 431801"/>
              <a:gd name="connsiteY9" fmla="*/ 1856994 h 1860549"/>
              <a:gd name="connsiteX10" fmla="*/ 190500 w 431801"/>
              <a:gd name="connsiteY10" fmla="*/ 1860548 h 1860549"/>
              <a:gd name="connsiteX11" fmla="*/ 190500 w 431801"/>
              <a:gd name="connsiteY11" fmla="*/ 1752598 h 1860549"/>
              <a:gd name="connsiteX12" fmla="*/ 0 w 431801"/>
              <a:gd name="connsiteY12" fmla="*/ 1720848 h 1860549"/>
              <a:gd name="connsiteX13" fmla="*/ 12701 w 431801"/>
              <a:gd name="connsiteY13" fmla="*/ 257174 h 1860549"/>
              <a:gd name="connsiteX0" fmla="*/ 33454 w 452554"/>
              <a:gd name="connsiteY0" fmla="*/ 241299 h 1844674"/>
              <a:gd name="connsiteX1" fmla="*/ 1701 w 452554"/>
              <a:gd name="connsiteY1" fmla="*/ 0 h 1844674"/>
              <a:gd name="connsiteX2" fmla="*/ 366826 w 452554"/>
              <a:gd name="connsiteY2" fmla="*/ 6350 h 1844674"/>
              <a:gd name="connsiteX3" fmla="*/ 287451 w 452554"/>
              <a:gd name="connsiteY3" fmla="*/ 117475 h 1844674"/>
              <a:gd name="connsiteX4" fmla="*/ 417629 w 452554"/>
              <a:gd name="connsiteY4" fmla="*/ 123824 h 1844674"/>
              <a:gd name="connsiteX5" fmla="*/ 452554 w 452554"/>
              <a:gd name="connsiteY5" fmla="*/ 1225169 h 1844674"/>
              <a:gd name="connsiteX6" fmla="*/ 452553 w 452554"/>
              <a:gd name="connsiteY6" fmla="*/ 1292223 h 1844674"/>
              <a:gd name="connsiteX7" fmla="*/ 439853 w 452554"/>
              <a:gd name="connsiteY7" fmla="*/ 1339848 h 1844674"/>
              <a:gd name="connsiteX8" fmla="*/ 446204 w 452554"/>
              <a:gd name="connsiteY8" fmla="*/ 1844674 h 1844674"/>
              <a:gd name="connsiteX9" fmla="*/ 360479 w 452554"/>
              <a:gd name="connsiteY9" fmla="*/ 1841119 h 1844674"/>
              <a:gd name="connsiteX10" fmla="*/ 211253 w 452554"/>
              <a:gd name="connsiteY10" fmla="*/ 1844673 h 1844674"/>
              <a:gd name="connsiteX11" fmla="*/ 211253 w 452554"/>
              <a:gd name="connsiteY11" fmla="*/ 1736723 h 1844674"/>
              <a:gd name="connsiteX12" fmla="*/ 20753 w 452554"/>
              <a:gd name="connsiteY12" fmla="*/ 1704973 h 1844674"/>
              <a:gd name="connsiteX13" fmla="*/ 33454 w 452554"/>
              <a:gd name="connsiteY13" fmla="*/ 241299 h 184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554" h="1844674">
                <a:moveTo>
                  <a:pt x="33454" y="241299"/>
                </a:moveTo>
                <a:cubicBezTo>
                  <a:pt x="37687" y="-45509"/>
                  <a:pt x="-9411" y="99483"/>
                  <a:pt x="1701" y="0"/>
                </a:cubicBezTo>
                <a:lnTo>
                  <a:pt x="366826" y="6350"/>
                </a:lnTo>
                <a:lnTo>
                  <a:pt x="287451" y="117475"/>
                </a:lnTo>
                <a:lnTo>
                  <a:pt x="417629" y="123824"/>
                </a:lnTo>
                <a:lnTo>
                  <a:pt x="452554" y="1225169"/>
                </a:lnTo>
                <a:cubicBezTo>
                  <a:pt x="452554" y="1247520"/>
                  <a:pt x="452553" y="1269872"/>
                  <a:pt x="452553" y="1292223"/>
                </a:cubicBezTo>
                <a:lnTo>
                  <a:pt x="439853" y="1339848"/>
                </a:lnTo>
                <a:lnTo>
                  <a:pt x="446204" y="1844674"/>
                </a:lnTo>
                <a:lnTo>
                  <a:pt x="360479" y="1841119"/>
                </a:lnTo>
                <a:lnTo>
                  <a:pt x="211253" y="1844673"/>
                </a:lnTo>
                <a:lnTo>
                  <a:pt x="211253" y="1736723"/>
                </a:lnTo>
                <a:cubicBezTo>
                  <a:pt x="211782" y="1692273"/>
                  <a:pt x="205432" y="1718731"/>
                  <a:pt x="20753" y="1704973"/>
                </a:cubicBezTo>
                <a:cubicBezTo>
                  <a:pt x="32924" y="1437215"/>
                  <a:pt x="34512" y="496357"/>
                  <a:pt x="33454" y="241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FAC46-AE80-4B95-AF5B-9337E623A673}"/>
              </a:ext>
            </a:extLst>
          </p:cNvPr>
          <p:cNvSpPr/>
          <p:nvPr userDrawn="1"/>
        </p:nvSpPr>
        <p:spPr>
          <a:xfrm>
            <a:off x="4899319" y="3413794"/>
            <a:ext cx="330410" cy="16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039C66-4BD6-48FC-89DF-62A68233CA54}"/>
              </a:ext>
            </a:extLst>
          </p:cNvPr>
          <p:cNvSpPr/>
          <p:nvPr userDrawn="1"/>
        </p:nvSpPr>
        <p:spPr>
          <a:xfrm>
            <a:off x="4606925" y="397154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EF3161-6E9F-4801-A274-B724972CF706}"/>
              </a:ext>
            </a:extLst>
          </p:cNvPr>
          <p:cNvSpPr/>
          <p:nvPr userDrawn="1"/>
        </p:nvSpPr>
        <p:spPr>
          <a:xfrm>
            <a:off x="4343714" y="356268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EF5C7-5064-42C2-BB58-08C4FB54ED93}"/>
              </a:ext>
            </a:extLst>
          </p:cNvPr>
          <p:cNvSpPr/>
          <p:nvPr userDrawn="1"/>
        </p:nvSpPr>
        <p:spPr>
          <a:xfrm>
            <a:off x="5027926" y="4917358"/>
            <a:ext cx="629692" cy="257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B0506-50E8-4892-AE05-514B768B7A63}"/>
              </a:ext>
            </a:extLst>
          </p:cNvPr>
          <p:cNvSpPr/>
          <p:nvPr userDrawn="1"/>
        </p:nvSpPr>
        <p:spPr>
          <a:xfrm>
            <a:off x="4470195" y="3521465"/>
            <a:ext cx="330410" cy="1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9F6C438-A365-4AD0-A43F-7C863B3AE9B5}"/>
              </a:ext>
            </a:extLst>
          </p:cNvPr>
          <p:cNvSpPr/>
          <p:nvPr userDrawn="1"/>
        </p:nvSpPr>
        <p:spPr>
          <a:xfrm>
            <a:off x="5993067" y="4651673"/>
            <a:ext cx="1431925" cy="911226"/>
          </a:xfrm>
          <a:custGeom>
            <a:avLst/>
            <a:gdLst>
              <a:gd name="connsiteX0" fmla="*/ 0 w 1421186"/>
              <a:gd name="connsiteY0" fmla="*/ 0 h 530225"/>
              <a:gd name="connsiteX1" fmla="*/ 1421186 w 1421186"/>
              <a:gd name="connsiteY1" fmla="*/ 0 h 530225"/>
              <a:gd name="connsiteX2" fmla="*/ 1421186 w 1421186"/>
              <a:gd name="connsiteY2" fmla="*/ 530225 h 530225"/>
              <a:gd name="connsiteX3" fmla="*/ 0 w 1421186"/>
              <a:gd name="connsiteY3" fmla="*/ 530225 h 530225"/>
              <a:gd name="connsiteX4" fmla="*/ 0 w 1421186"/>
              <a:gd name="connsiteY4" fmla="*/ 0 h 530225"/>
              <a:gd name="connsiteX0" fmla="*/ 0 w 1421186"/>
              <a:gd name="connsiteY0" fmla="*/ 0 h 533401"/>
              <a:gd name="connsiteX1" fmla="*/ 1421186 w 1421186"/>
              <a:gd name="connsiteY1" fmla="*/ 0 h 533401"/>
              <a:gd name="connsiteX2" fmla="*/ 1421186 w 1421186"/>
              <a:gd name="connsiteY2" fmla="*/ 530225 h 533401"/>
              <a:gd name="connsiteX3" fmla="*/ 1421186 w 1421186"/>
              <a:gd name="connsiteY3" fmla="*/ 533401 h 533401"/>
              <a:gd name="connsiteX4" fmla="*/ 0 w 1421186"/>
              <a:gd name="connsiteY4" fmla="*/ 530225 h 533401"/>
              <a:gd name="connsiteX5" fmla="*/ 0 w 1421186"/>
              <a:gd name="connsiteY5" fmla="*/ 0 h 533401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0 w 1421186"/>
              <a:gd name="connsiteY4" fmla="*/ 530225 h 530226"/>
              <a:gd name="connsiteX5" fmla="*/ 0 w 1421186"/>
              <a:gd name="connsiteY5" fmla="*/ 0 h 530226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748086 w 1421186"/>
              <a:gd name="connsiteY4" fmla="*/ 520701 h 530226"/>
              <a:gd name="connsiteX5" fmla="*/ 0 w 1421186"/>
              <a:gd name="connsiteY5" fmla="*/ 530225 h 530226"/>
              <a:gd name="connsiteX6" fmla="*/ 0 w 1421186"/>
              <a:gd name="connsiteY6" fmla="*/ 0 h 530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0 w 1421186"/>
              <a:gd name="connsiteY5" fmla="*/ 530225 h 911226"/>
              <a:gd name="connsiteX6" fmla="*/ 0 w 1421186"/>
              <a:gd name="connsiteY6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7322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83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10739 w 1431925"/>
              <a:gd name="connsiteY0" fmla="*/ 0 h 911226"/>
              <a:gd name="connsiteX1" fmla="*/ 1431925 w 1431925"/>
              <a:gd name="connsiteY1" fmla="*/ 0 h 911226"/>
              <a:gd name="connsiteX2" fmla="*/ 1431925 w 1431925"/>
              <a:gd name="connsiteY2" fmla="*/ 530225 h 911226"/>
              <a:gd name="connsiteX3" fmla="*/ 755650 w 1431925"/>
              <a:gd name="connsiteY3" fmla="*/ 530226 h 911226"/>
              <a:gd name="connsiteX4" fmla="*/ 752475 w 1431925"/>
              <a:gd name="connsiteY4" fmla="*/ 911226 h 911226"/>
              <a:gd name="connsiteX5" fmla="*/ 0 w 1431925"/>
              <a:gd name="connsiteY5" fmla="*/ 901701 h 911226"/>
              <a:gd name="connsiteX6" fmla="*/ 10739 w 1431925"/>
              <a:gd name="connsiteY6" fmla="*/ 530225 h 911226"/>
              <a:gd name="connsiteX7" fmla="*/ 10739 w 1431925"/>
              <a:gd name="connsiteY7" fmla="*/ 0 h 91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1925" h="911226">
                <a:moveTo>
                  <a:pt x="10739" y="0"/>
                </a:moveTo>
                <a:lnTo>
                  <a:pt x="1431925" y="0"/>
                </a:lnTo>
                <a:lnTo>
                  <a:pt x="1431925" y="530225"/>
                </a:lnTo>
                <a:lnTo>
                  <a:pt x="755650" y="530226"/>
                </a:lnTo>
                <a:cubicBezTo>
                  <a:pt x="754592" y="657226"/>
                  <a:pt x="753533" y="784226"/>
                  <a:pt x="752475" y="911226"/>
                </a:cubicBezTo>
                <a:lnTo>
                  <a:pt x="0" y="901701"/>
                </a:lnTo>
                <a:lnTo>
                  <a:pt x="10739" y="530225"/>
                </a:lnTo>
                <a:lnTo>
                  <a:pt x="107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D3AACA-EF05-4544-9314-D1948960AF30}"/>
              </a:ext>
            </a:extLst>
          </p:cNvPr>
          <p:cNvSpPr/>
          <p:nvPr userDrawn="1"/>
        </p:nvSpPr>
        <p:spPr>
          <a:xfrm>
            <a:off x="8248944" y="4158535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A715E3-018D-4A3D-9191-2B095A7257F3}"/>
              </a:ext>
            </a:extLst>
          </p:cNvPr>
          <p:cNvSpPr/>
          <p:nvPr userDrawn="1"/>
        </p:nvSpPr>
        <p:spPr>
          <a:xfrm>
            <a:off x="8248944" y="4771310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15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23A96-D21F-4CAC-A58A-3718C3E28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469" y="1683417"/>
            <a:ext cx="5014061" cy="2043125"/>
          </a:xfrm>
          <a:prstGeom prst="rect">
            <a:avLst/>
          </a:prstGeom>
        </p:spPr>
      </p:pic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ED9F16EC-DE69-46D0-B589-5A7584A1C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" y="849662"/>
            <a:ext cx="9087555" cy="49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3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8E14CF-3FDC-43F5-88F9-A287055FA206}"/>
              </a:ext>
            </a:extLst>
          </p:cNvPr>
          <p:cNvSpPr/>
          <p:nvPr userDrawn="1"/>
        </p:nvSpPr>
        <p:spPr>
          <a:xfrm>
            <a:off x="4271849" y="3625850"/>
            <a:ext cx="452554" cy="1844674"/>
          </a:xfrm>
          <a:custGeom>
            <a:avLst/>
            <a:gdLst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0 w 600075"/>
              <a:gd name="connsiteY3" fmla="*/ 1241045 h 1241045"/>
              <a:gd name="connsiteX4" fmla="*/ 0 w 600075"/>
              <a:gd name="connsiteY4" fmla="*/ 0 h 1241045"/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590550 w 600075"/>
              <a:gd name="connsiteY3" fmla="*/ 1231900 h 1241045"/>
              <a:gd name="connsiteX4" fmla="*/ 0 w 600075"/>
              <a:gd name="connsiteY4" fmla="*/ 1241045 h 1241045"/>
              <a:gd name="connsiteX5" fmla="*/ 0 w 600075"/>
              <a:gd name="connsiteY5" fmla="*/ 0 h 1241045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00075 w 628650"/>
              <a:gd name="connsiteY2" fmla="*/ 1241045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06424 w 628650"/>
              <a:gd name="connsiteY3" fmla="*/ 1212849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463549 w 628650"/>
              <a:gd name="connsiteY3" fmla="*/ 1292224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463549 w 635000"/>
              <a:gd name="connsiteY3" fmla="*/ 1292224 h 1720850"/>
              <a:gd name="connsiteX4" fmla="*/ 628650 w 635000"/>
              <a:gd name="connsiteY4" fmla="*/ 1720850 h 1720850"/>
              <a:gd name="connsiteX5" fmla="*/ 0 w 635000"/>
              <a:gd name="connsiteY5" fmla="*/ 1241045 h 1720850"/>
              <a:gd name="connsiteX6" fmla="*/ 0 w 63500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628649 w 635000"/>
              <a:gd name="connsiteY3" fmla="*/ 1177924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622299 w 635000"/>
              <a:gd name="connsiteY4" fmla="*/ 12160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3176 w 638176"/>
              <a:gd name="connsiteY0" fmla="*/ 0 h 1720850"/>
              <a:gd name="connsiteX1" fmla="*/ 603251 w 638176"/>
              <a:gd name="connsiteY1" fmla="*/ 0 h 1720850"/>
              <a:gd name="connsiteX2" fmla="*/ 638176 w 638176"/>
              <a:gd name="connsiteY2" fmla="*/ 1101345 h 1720850"/>
              <a:gd name="connsiteX3" fmla="*/ 638175 w 638176"/>
              <a:gd name="connsiteY3" fmla="*/ 1168399 h 1720850"/>
              <a:gd name="connsiteX4" fmla="*/ 625475 w 638176"/>
              <a:gd name="connsiteY4" fmla="*/ 1216024 h 1720850"/>
              <a:gd name="connsiteX5" fmla="*/ 631826 w 638176"/>
              <a:gd name="connsiteY5" fmla="*/ 1720850 h 1720850"/>
              <a:gd name="connsiteX6" fmla="*/ 3176 w 638176"/>
              <a:gd name="connsiteY6" fmla="*/ 1241045 h 1720850"/>
              <a:gd name="connsiteX7" fmla="*/ 0 w 638176"/>
              <a:gd name="connsiteY7" fmla="*/ 1244599 h 1720850"/>
              <a:gd name="connsiteX8" fmla="*/ 3176 w 638176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7 w 635007"/>
              <a:gd name="connsiteY6" fmla="*/ 124104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542932 w 635007"/>
              <a:gd name="connsiteY6" fmla="*/ 171729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18293 w 653293"/>
              <a:gd name="connsiteY0" fmla="*/ 0 h 1720850"/>
              <a:gd name="connsiteX1" fmla="*/ 618368 w 653293"/>
              <a:gd name="connsiteY1" fmla="*/ 0 h 1720850"/>
              <a:gd name="connsiteX2" fmla="*/ 653293 w 653293"/>
              <a:gd name="connsiteY2" fmla="*/ 1101345 h 1720850"/>
              <a:gd name="connsiteX3" fmla="*/ 653292 w 653293"/>
              <a:gd name="connsiteY3" fmla="*/ 1168399 h 1720850"/>
              <a:gd name="connsiteX4" fmla="*/ 640592 w 653293"/>
              <a:gd name="connsiteY4" fmla="*/ 1216024 h 1720850"/>
              <a:gd name="connsiteX5" fmla="*/ 646943 w 653293"/>
              <a:gd name="connsiteY5" fmla="*/ 1720850 h 1720850"/>
              <a:gd name="connsiteX6" fmla="*/ 561218 w 653293"/>
              <a:gd name="connsiteY6" fmla="*/ 1717295 h 1720850"/>
              <a:gd name="connsiteX7" fmla="*/ 154817 w 653293"/>
              <a:gd name="connsiteY7" fmla="*/ 1060449 h 1720850"/>
              <a:gd name="connsiteX8" fmla="*/ 154817 w 653293"/>
              <a:gd name="connsiteY8" fmla="*/ 1060449 h 1720850"/>
              <a:gd name="connsiteX9" fmla="*/ 18293 w 653293"/>
              <a:gd name="connsiteY9" fmla="*/ 0 h 1720850"/>
              <a:gd name="connsiteX0" fmla="*/ 8885 w 643885"/>
              <a:gd name="connsiteY0" fmla="*/ 0 h 1733549"/>
              <a:gd name="connsiteX1" fmla="*/ 608960 w 643885"/>
              <a:gd name="connsiteY1" fmla="*/ 0 h 1733549"/>
              <a:gd name="connsiteX2" fmla="*/ 643885 w 643885"/>
              <a:gd name="connsiteY2" fmla="*/ 1101345 h 1733549"/>
              <a:gd name="connsiteX3" fmla="*/ 643884 w 643885"/>
              <a:gd name="connsiteY3" fmla="*/ 1168399 h 1733549"/>
              <a:gd name="connsiteX4" fmla="*/ 631184 w 643885"/>
              <a:gd name="connsiteY4" fmla="*/ 1216024 h 1733549"/>
              <a:gd name="connsiteX5" fmla="*/ 637535 w 643885"/>
              <a:gd name="connsiteY5" fmla="*/ 1720850 h 1733549"/>
              <a:gd name="connsiteX6" fmla="*/ 551810 w 643885"/>
              <a:gd name="connsiteY6" fmla="*/ 1717295 h 1733549"/>
              <a:gd name="connsiteX7" fmla="*/ 145409 w 643885"/>
              <a:gd name="connsiteY7" fmla="*/ 1060449 h 1733549"/>
              <a:gd name="connsiteX8" fmla="*/ 405759 w 643885"/>
              <a:gd name="connsiteY8" fmla="*/ 1733549 h 1733549"/>
              <a:gd name="connsiteX9" fmla="*/ 8885 w 643885"/>
              <a:gd name="connsiteY9" fmla="*/ 0 h 1733549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149596 w 648072"/>
              <a:gd name="connsiteY7" fmla="*/ 10604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406771 w 648072"/>
              <a:gd name="connsiteY7" fmla="*/ 17208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8775 w 643775"/>
              <a:gd name="connsiteY0" fmla="*/ 0 h 1720850"/>
              <a:gd name="connsiteX1" fmla="*/ 608850 w 643775"/>
              <a:gd name="connsiteY1" fmla="*/ 0 h 1720850"/>
              <a:gd name="connsiteX2" fmla="*/ 643775 w 643775"/>
              <a:gd name="connsiteY2" fmla="*/ 1101345 h 1720850"/>
              <a:gd name="connsiteX3" fmla="*/ 643774 w 643775"/>
              <a:gd name="connsiteY3" fmla="*/ 1168399 h 1720850"/>
              <a:gd name="connsiteX4" fmla="*/ 631074 w 643775"/>
              <a:gd name="connsiteY4" fmla="*/ 1216024 h 1720850"/>
              <a:gd name="connsiteX5" fmla="*/ 637425 w 643775"/>
              <a:gd name="connsiteY5" fmla="*/ 1720850 h 1720850"/>
              <a:gd name="connsiteX6" fmla="*/ 551700 w 643775"/>
              <a:gd name="connsiteY6" fmla="*/ 1717295 h 1720850"/>
              <a:gd name="connsiteX7" fmla="*/ 402474 w 643775"/>
              <a:gd name="connsiteY7" fmla="*/ 1720849 h 1720850"/>
              <a:gd name="connsiteX8" fmla="*/ 411999 w 643775"/>
              <a:gd name="connsiteY8" fmla="*/ 1454149 h 1720850"/>
              <a:gd name="connsiteX9" fmla="*/ 8775 w 643775"/>
              <a:gd name="connsiteY9" fmla="*/ 0 h 1720850"/>
              <a:gd name="connsiteX0" fmla="*/ 2222 w 637222"/>
              <a:gd name="connsiteY0" fmla="*/ 0 h 1720850"/>
              <a:gd name="connsiteX1" fmla="*/ 602297 w 637222"/>
              <a:gd name="connsiteY1" fmla="*/ 0 h 1720850"/>
              <a:gd name="connsiteX2" fmla="*/ 637222 w 637222"/>
              <a:gd name="connsiteY2" fmla="*/ 1101345 h 1720850"/>
              <a:gd name="connsiteX3" fmla="*/ 637221 w 637222"/>
              <a:gd name="connsiteY3" fmla="*/ 1168399 h 1720850"/>
              <a:gd name="connsiteX4" fmla="*/ 624521 w 637222"/>
              <a:gd name="connsiteY4" fmla="*/ 1216024 h 1720850"/>
              <a:gd name="connsiteX5" fmla="*/ 630872 w 637222"/>
              <a:gd name="connsiteY5" fmla="*/ 1720850 h 1720850"/>
              <a:gd name="connsiteX6" fmla="*/ 545147 w 637222"/>
              <a:gd name="connsiteY6" fmla="*/ 1717295 h 1720850"/>
              <a:gd name="connsiteX7" fmla="*/ 395921 w 637222"/>
              <a:gd name="connsiteY7" fmla="*/ 1720849 h 1720850"/>
              <a:gd name="connsiteX8" fmla="*/ 405446 w 637222"/>
              <a:gd name="connsiteY8" fmla="*/ 1454149 h 1720850"/>
              <a:gd name="connsiteX9" fmla="*/ 399096 w 637222"/>
              <a:gd name="connsiteY9" fmla="*/ 1454149 h 1720850"/>
              <a:gd name="connsiteX10" fmla="*/ 2222 w 637222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18520 w 650296"/>
              <a:gd name="connsiteY8" fmla="*/ 145414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08995 w 650296"/>
              <a:gd name="connsiteY8" fmla="*/ 161289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4418 w 639418"/>
              <a:gd name="connsiteY0" fmla="*/ 0 h 1720850"/>
              <a:gd name="connsiteX1" fmla="*/ 604493 w 639418"/>
              <a:gd name="connsiteY1" fmla="*/ 0 h 1720850"/>
              <a:gd name="connsiteX2" fmla="*/ 639418 w 639418"/>
              <a:gd name="connsiteY2" fmla="*/ 1101345 h 1720850"/>
              <a:gd name="connsiteX3" fmla="*/ 639417 w 639418"/>
              <a:gd name="connsiteY3" fmla="*/ 1168399 h 1720850"/>
              <a:gd name="connsiteX4" fmla="*/ 626717 w 639418"/>
              <a:gd name="connsiteY4" fmla="*/ 1216024 h 1720850"/>
              <a:gd name="connsiteX5" fmla="*/ 633068 w 639418"/>
              <a:gd name="connsiteY5" fmla="*/ 1720850 h 1720850"/>
              <a:gd name="connsiteX6" fmla="*/ 547343 w 639418"/>
              <a:gd name="connsiteY6" fmla="*/ 1717295 h 1720850"/>
              <a:gd name="connsiteX7" fmla="*/ 398117 w 639418"/>
              <a:gd name="connsiteY7" fmla="*/ 1720849 h 1720850"/>
              <a:gd name="connsiteX8" fmla="*/ 398117 w 639418"/>
              <a:gd name="connsiteY8" fmla="*/ 1612899 h 1720850"/>
              <a:gd name="connsiteX9" fmla="*/ 207617 w 639418"/>
              <a:gd name="connsiteY9" fmla="*/ 1581149 h 1720850"/>
              <a:gd name="connsiteX10" fmla="*/ 4418 w 639418"/>
              <a:gd name="connsiteY10" fmla="*/ 0 h 1720850"/>
              <a:gd name="connsiteX0" fmla="*/ 122971 w 449996"/>
              <a:gd name="connsiteY0" fmla="*/ 0 h 1730375"/>
              <a:gd name="connsiteX1" fmla="*/ 415071 w 449996"/>
              <a:gd name="connsiteY1" fmla="*/ 9525 h 1730375"/>
              <a:gd name="connsiteX2" fmla="*/ 449996 w 449996"/>
              <a:gd name="connsiteY2" fmla="*/ 1110870 h 1730375"/>
              <a:gd name="connsiteX3" fmla="*/ 449995 w 449996"/>
              <a:gd name="connsiteY3" fmla="*/ 1177924 h 1730375"/>
              <a:gd name="connsiteX4" fmla="*/ 437295 w 449996"/>
              <a:gd name="connsiteY4" fmla="*/ 1225549 h 1730375"/>
              <a:gd name="connsiteX5" fmla="*/ 443646 w 449996"/>
              <a:gd name="connsiteY5" fmla="*/ 1730375 h 1730375"/>
              <a:gd name="connsiteX6" fmla="*/ 357921 w 449996"/>
              <a:gd name="connsiteY6" fmla="*/ 1726820 h 1730375"/>
              <a:gd name="connsiteX7" fmla="*/ 208695 w 449996"/>
              <a:gd name="connsiteY7" fmla="*/ 1730374 h 1730375"/>
              <a:gd name="connsiteX8" fmla="*/ 208695 w 449996"/>
              <a:gd name="connsiteY8" fmla="*/ 1622424 h 1730375"/>
              <a:gd name="connsiteX9" fmla="*/ 18195 w 449996"/>
              <a:gd name="connsiteY9" fmla="*/ 1590674 h 1730375"/>
              <a:gd name="connsiteX10" fmla="*/ 122971 w 449996"/>
              <a:gd name="connsiteY10" fmla="*/ 0 h 1730375"/>
              <a:gd name="connsiteX0" fmla="*/ 47145 w 466245"/>
              <a:gd name="connsiteY0" fmla="*/ 0 h 1733550"/>
              <a:gd name="connsiteX1" fmla="*/ 431320 w 466245"/>
              <a:gd name="connsiteY1" fmla="*/ 12700 h 1733550"/>
              <a:gd name="connsiteX2" fmla="*/ 466245 w 466245"/>
              <a:gd name="connsiteY2" fmla="*/ 1114045 h 1733550"/>
              <a:gd name="connsiteX3" fmla="*/ 466244 w 466245"/>
              <a:gd name="connsiteY3" fmla="*/ 1181099 h 1733550"/>
              <a:gd name="connsiteX4" fmla="*/ 453544 w 466245"/>
              <a:gd name="connsiteY4" fmla="*/ 1228724 h 1733550"/>
              <a:gd name="connsiteX5" fmla="*/ 459895 w 466245"/>
              <a:gd name="connsiteY5" fmla="*/ 1733550 h 1733550"/>
              <a:gd name="connsiteX6" fmla="*/ 374170 w 466245"/>
              <a:gd name="connsiteY6" fmla="*/ 1729995 h 1733550"/>
              <a:gd name="connsiteX7" fmla="*/ 224944 w 466245"/>
              <a:gd name="connsiteY7" fmla="*/ 1733549 h 1733550"/>
              <a:gd name="connsiteX8" fmla="*/ 224944 w 466245"/>
              <a:gd name="connsiteY8" fmla="*/ 1625599 h 1733550"/>
              <a:gd name="connsiteX9" fmla="*/ 34444 w 466245"/>
              <a:gd name="connsiteY9" fmla="*/ 1593849 h 1733550"/>
              <a:gd name="connsiteX10" fmla="*/ 47145 w 466245"/>
              <a:gd name="connsiteY10" fmla="*/ 0 h 1733550"/>
              <a:gd name="connsiteX0" fmla="*/ 39404 w 458504"/>
              <a:gd name="connsiteY0" fmla="*/ 0 h 1733550"/>
              <a:gd name="connsiteX1" fmla="*/ 423579 w 458504"/>
              <a:gd name="connsiteY1" fmla="*/ 12700 h 1733550"/>
              <a:gd name="connsiteX2" fmla="*/ 458504 w 458504"/>
              <a:gd name="connsiteY2" fmla="*/ 1114045 h 1733550"/>
              <a:gd name="connsiteX3" fmla="*/ 458503 w 458504"/>
              <a:gd name="connsiteY3" fmla="*/ 1181099 h 1733550"/>
              <a:gd name="connsiteX4" fmla="*/ 445803 w 458504"/>
              <a:gd name="connsiteY4" fmla="*/ 1228724 h 1733550"/>
              <a:gd name="connsiteX5" fmla="*/ 452154 w 458504"/>
              <a:gd name="connsiteY5" fmla="*/ 1733550 h 1733550"/>
              <a:gd name="connsiteX6" fmla="*/ 366429 w 458504"/>
              <a:gd name="connsiteY6" fmla="*/ 1729995 h 1733550"/>
              <a:gd name="connsiteX7" fmla="*/ 217203 w 458504"/>
              <a:gd name="connsiteY7" fmla="*/ 1733549 h 1733550"/>
              <a:gd name="connsiteX8" fmla="*/ 217203 w 458504"/>
              <a:gd name="connsiteY8" fmla="*/ 1625599 h 1733550"/>
              <a:gd name="connsiteX9" fmla="*/ 26703 w 458504"/>
              <a:gd name="connsiteY9" fmla="*/ 1593849 h 1733550"/>
              <a:gd name="connsiteX10" fmla="*/ 39404 w 458504"/>
              <a:gd name="connsiteY10" fmla="*/ 0 h 1733550"/>
              <a:gd name="connsiteX0" fmla="*/ 12701 w 431801"/>
              <a:gd name="connsiteY0" fmla="*/ 0 h 1733550"/>
              <a:gd name="connsiteX1" fmla="*/ 396876 w 431801"/>
              <a:gd name="connsiteY1" fmla="*/ 12700 h 1733550"/>
              <a:gd name="connsiteX2" fmla="*/ 431801 w 431801"/>
              <a:gd name="connsiteY2" fmla="*/ 1114045 h 1733550"/>
              <a:gd name="connsiteX3" fmla="*/ 431800 w 431801"/>
              <a:gd name="connsiteY3" fmla="*/ 1181099 h 1733550"/>
              <a:gd name="connsiteX4" fmla="*/ 419100 w 431801"/>
              <a:gd name="connsiteY4" fmla="*/ 1228724 h 1733550"/>
              <a:gd name="connsiteX5" fmla="*/ 425451 w 431801"/>
              <a:gd name="connsiteY5" fmla="*/ 1733550 h 1733550"/>
              <a:gd name="connsiteX6" fmla="*/ 339726 w 431801"/>
              <a:gd name="connsiteY6" fmla="*/ 1729995 h 1733550"/>
              <a:gd name="connsiteX7" fmla="*/ 190500 w 431801"/>
              <a:gd name="connsiteY7" fmla="*/ 1733549 h 1733550"/>
              <a:gd name="connsiteX8" fmla="*/ 190500 w 431801"/>
              <a:gd name="connsiteY8" fmla="*/ 1625599 h 1733550"/>
              <a:gd name="connsiteX9" fmla="*/ 0 w 431801"/>
              <a:gd name="connsiteY9" fmla="*/ 1593849 h 1733550"/>
              <a:gd name="connsiteX10" fmla="*/ 12701 w 431801"/>
              <a:gd name="connsiteY10" fmla="*/ 0 h 1733550"/>
              <a:gd name="connsiteX0" fmla="*/ 12701 w 431801"/>
              <a:gd name="connsiteY0" fmla="*/ 0 h 1733550"/>
              <a:gd name="connsiteX1" fmla="*/ 9523 w 431801"/>
              <a:gd name="connsiteY1" fmla="*/ 6350 h 1733550"/>
              <a:gd name="connsiteX2" fmla="*/ 396876 w 431801"/>
              <a:gd name="connsiteY2" fmla="*/ 12700 h 1733550"/>
              <a:gd name="connsiteX3" fmla="*/ 431801 w 431801"/>
              <a:gd name="connsiteY3" fmla="*/ 1114045 h 1733550"/>
              <a:gd name="connsiteX4" fmla="*/ 431800 w 431801"/>
              <a:gd name="connsiteY4" fmla="*/ 1181099 h 1733550"/>
              <a:gd name="connsiteX5" fmla="*/ 419100 w 431801"/>
              <a:gd name="connsiteY5" fmla="*/ 1228724 h 1733550"/>
              <a:gd name="connsiteX6" fmla="*/ 425451 w 431801"/>
              <a:gd name="connsiteY6" fmla="*/ 1733550 h 1733550"/>
              <a:gd name="connsiteX7" fmla="*/ 339726 w 431801"/>
              <a:gd name="connsiteY7" fmla="*/ 1729995 h 1733550"/>
              <a:gd name="connsiteX8" fmla="*/ 190500 w 431801"/>
              <a:gd name="connsiteY8" fmla="*/ 1733549 h 1733550"/>
              <a:gd name="connsiteX9" fmla="*/ 190500 w 431801"/>
              <a:gd name="connsiteY9" fmla="*/ 1625599 h 1733550"/>
              <a:gd name="connsiteX10" fmla="*/ 0 w 431801"/>
              <a:gd name="connsiteY10" fmla="*/ 1593849 h 1733550"/>
              <a:gd name="connsiteX11" fmla="*/ 12701 w 431801"/>
              <a:gd name="connsiteY11" fmla="*/ 0 h 1733550"/>
              <a:gd name="connsiteX0" fmla="*/ 12701 w 431801"/>
              <a:gd name="connsiteY0" fmla="*/ 123825 h 1727200"/>
              <a:gd name="connsiteX1" fmla="*/ 9523 w 431801"/>
              <a:gd name="connsiteY1" fmla="*/ 0 h 1727200"/>
              <a:gd name="connsiteX2" fmla="*/ 396876 w 431801"/>
              <a:gd name="connsiteY2" fmla="*/ 6350 h 1727200"/>
              <a:gd name="connsiteX3" fmla="*/ 431801 w 431801"/>
              <a:gd name="connsiteY3" fmla="*/ 1107695 h 1727200"/>
              <a:gd name="connsiteX4" fmla="*/ 431800 w 431801"/>
              <a:gd name="connsiteY4" fmla="*/ 1174749 h 1727200"/>
              <a:gd name="connsiteX5" fmla="*/ 419100 w 431801"/>
              <a:gd name="connsiteY5" fmla="*/ 1222374 h 1727200"/>
              <a:gd name="connsiteX6" fmla="*/ 425451 w 431801"/>
              <a:gd name="connsiteY6" fmla="*/ 1727200 h 1727200"/>
              <a:gd name="connsiteX7" fmla="*/ 339726 w 431801"/>
              <a:gd name="connsiteY7" fmla="*/ 1723645 h 1727200"/>
              <a:gd name="connsiteX8" fmla="*/ 190500 w 431801"/>
              <a:gd name="connsiteY8" fmla="*/ 1727199 h 1727200"/>
              <a:gd name="connsiteX9" fmla="*/ 190500 w 431801"/>
              <a:gd name="connsiteY9" fmla="*/ 1619249 h 1727200"/>
              <a:gd name="connsiteX10" fmla="*/ 0 w 431801"/>
              <a:gd name="connsiteY10" fmla="*/ 1587499 h 1727200"/>
              <a:gd name="connsiteX11" fmla="*/ 12701 w 431801"/>
              <a:gd name="connsiteY11" fmla="*/ 123825 h 1727200"/>
              <a:gd name="connsiteX0" fmla="*/ 12701 w 431801"/>
              <a:gd name="connsiteY0" fmla="*/ 127000 h 1730375"/>
              <a:gd name="connsiteX1" fmla="*/ 73023 w 431801"/>
              <a:gd name="connsiteY1" fmla="*/ 0 h 1730375"/>
              <a:gd name="connsiteX2" fmla="*/ 396876 w 431801"/>
              <a:gd name="connsiteY2" fmla="*/ 9525 h 1730375"/>
              <a:gd name="connsiteX3" fmla="*/ 431801 w 431801"/>
              <a:gd name="connsiteY3" fmla="*/ 1110870 h 1730375"/>
              <a:gd name="connsiteX4" fmla="*/ 431800 w 431801"/>
              <a:gd name="connsiteY4" fmla="*/ 1177924 h 1730375"/>
              <a:gd name="connsiteX5" fmla="*/ 419100 w 431801"/>
              <a:gd name="connsiteY5" fmla="*/ 1225549 h 1730375"/>
              <a:gd name="connsiteX6" fmla="*/ 425451 w 431801"/>
              <a:gd name="connsiteY6" fmla="*/ 1730375 h 1730375"/>
              <a:gd name="connsiteX7" fmla="*/ 339726 w 431801"/>
              <a:gd name="connsiteY7" fmla="*/ 1726820 h 1730375"/>
              <a:gd name="connsiteX8" fmla="*/ 190500 w 431801"/>
              <a:gd name="connsiteY8" fmla="*/ 1730374 h 1730375"/>
              <a:gd name="connsiteX9" fmla="*/ 190500 w 431801"/>
              <a:gd name="connsiteY9" fmla="*/ 1622424 h 1730375"/>
              <a:gd name="connsiteX10" fmla="*/ 0 w 431801"/>
              <a:gd name="connsiteY10" fmla="*/ 1590674 h 1730375"/>
              <a:gd name="connsiteX11" fmla="*/ 12701 w 431801"/>
              <a:gd name="connsiteY11" fmla="*/ 127000 h 1730375"/>
              <a:gd name="connsiteX0" fmla="*/ 12701 w 431801"/>
              <a:gd name="connsiteY0" fmla="*/ 130174 h 1733549"/>
              <a:gd name="connsiteX1" fmla="*/ 73023 w 431801"/>
              <a:gd name="connsiteY1" fmla="*/ 3174 h 1733549"/>
              <a:gd name="connsiteX2" fmla="*/ 69848 w 431801"/>
              <a:gd name="connsiteY2" fmla="*/ 0 h 1733549"/>
              <a:gd name="connsiteX3" fmla="*/ 396876 w 431801"/>
              <a:gd name="connsiteY3" fmla="*/ 12699 h 1733549"/>
              <a:gd name="connsiteX4" fmla="*/ 431801 w 431801"/>
              <a:gd name="connsiteY4" fmla="*/ 1114044 h 1733549"/>
              <a:gd name="connsiteX5" fmla="*/ 431800 w 431801"/>
              <a:gd name="connsiteY5" fmla="*/ 1181098 h 1733549"/>
              <a:gd name="connsiteX6" fmla="*/ 419100 w 431801"/>
              <a:gd name="connsiteY6" fmla="*/ 1228723 h 1733549"/>
              <a:gd name="connsiteX7" fmla="*/ 425451 w 431801"/>
              <a:gd name="connsiteY7" fmla="*/ 1733549 h 1733549"/>
              <a:gd name="connsiteX8" fmla="*/ 339726 w 431801"/>
              <a:gd name="connsiteY8" fmla="*/ 1729994 h 1733549"/>
              <a:gd name="connsiteX9" fmla="*/ 190500 w 431801"/>
              <a:gd name="connsiteY9" fmla="*/ 1733548 h 1733549"/>
              <a:gd name="connsiteX10" fmla="*/ 190500 w 431801"/>
              <a:gd name="connsiteY10" fmla="*/ 1625598 h 1733549"/>
              <a:gd name="connsiteX11" fmla="*/ 0 w 431801"/>
              <a:gd name="connsiteY11" fmla="*/ 1593848 h 1733549"/>
              <a:gd name="connsiteX12" fmla="*/ 12701 w 431801"/>
              <a:gd name="connsiteY12" fmla="*/ 130174 h 1733549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396876 w 431801"/>
              <a:gd name="connsiteY3" fmla="*/ 130174 h 1851024"/>
              <a:gd name="connsiteX4" fmla="*/ 431801 w 431801"/>
              <a:gd name="connsiteY4" fmla="*/ 1231519 h 1851024"/>
              <a:gd name="connsiteX5" fmla="*/ 431800 w 431801"/>
              <a:gd name="connsiteY5" fmla="*/ 1298573 h 1851024"/>
              <a:gd name="connsiteX6" fmla="*/ 419100 w 431801"/>
              <a:gd name="connsiteY6" fmla="*/ 1346198 h 1851024"/>
              <a:gd name="connsiteX7" fmla="*/ 425451 w 431801"/>
              <a:gd name="connsiteY7" fmla="*/ 1851024 h 1851024"/>
              <a:gd name="connsiteX8" fmla="*/ 339726 w 431801"/>
              <a:gd name="connsiteY8" fmla="*/ 1847469 h 1851024"/>
              <a:gd name="connsiteX9" fmla="*/ 190500 w 431801"/>
              <a:gd name="connsiteY9" fmla="*/ 1851023 h 1851024"/>
              <a:gd name="connsiteX10" fmla="*/ 190500 w 431801"/>
              <a:gd name="connsiteY10" fmla="*/ 1743073 h 1851024"/>
              <a:gd name="connsiteX11" fmla="*/ 0 w 431801"/>
              <a:gd name="connsiteY11" fmla="*/ 1711323 h 1851024"/>
              <a:gd name="connsiteX12" fmla="*/ 12701 w 431801"/>
              <a:gd name="connsiteY12" fmla="*/ 247649 h 1851024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190498 w 431801"/>
              <a:gd name="connsiteY3" fmla="*/ 0 h 1851024"/>
              <a:gd name="connsiteX4" fmla="*/ 396876 w 431801"/>
              <a:gd name="connsiteY4" fmla="*/ 130174 h 1851024"/>
              <a:gd name="connsiteX5" fmla="*/ 431801 w 431801"/>
              <a:gd name="connsiteY5" fmla="*/ 1231519 h 1851024"/>
              <a:gd name="connsiteX6" fmla="*/ 431800 w 431801"/>
              <a:gd name="connsiteY6" fmla="*/ 1298573 h 1851024"/>
              <a:gd name="connsiteX7" fmla="*/ 419100 w 431801"/>
              <a:gd name="connsiteY7" fmla="*/ 1346198 h 1851024"/>
              <a:gd name="connsiteX8" fmla="*/ 425451 w 431801"/>
              <a:gd name="connsiteY8" fmla="*/ 1851024 h 1851024"/>
              <a:gd name="connsiteX9" fmla="*/ 339726 w 431801"/>
              <a:gd name="connsiteY9" fmla="*/ 1847469 h 1851024"/>
              <a:gd name="connsiteX10" fmla="*/ 190500 w 431801"/>
              <a:gd name="connsiteY10" fmla="*/ 1851023 h 1851024"/>
              <a:gd name="connsiteX11" fmla="*/ 190500 w 431801"/>
              <a:gd name="connsiteY11" fmla="*/ 1743073 h 1851024"/>
              <a:gd name="connsiteX12" fmla="*/ 0 w 431801"/>
              <a:gd name="connsiteY12" fmla="*/ 1711323 h 1851024"/>
              <a:gd name="connsiteX13" fmla="*/ 12701 w 431801"/>
              <a:gd name="connsiteY13" fmla="*/ 247649 h 1851024"/>
              <a:gd name="connsiteX0" fmla="*/ 12701 w 431801"/>
              <a:gd name="connsiteY0" fmla="*/ 425449 h 2028824"/>
              <a:gd name="connsiteX1" fmla="*/ 73023 w 431801"/>
              <a:gd name="connsiteY1" fmla="*/ 298449 h 2028824"/>
              <a:gd name="connsiteX2" fmla="*/ 190498 w 431801"/>
              <a:gd name="connsiteY2" fmla="*/ 177800 h 2028824"/>
              <a:gd name="connsiteX3" fmla="*/ 222248 w 431801"/>
              <a:gd name="connsiteY3" fmla="*/ 0 h 2028824"/>
              <a:gd name="connsiteX4" fmla="*/ 396876 w 431801"/>
              <a:gd name="connsiteY4" fmla="*/ 307974 h 2028824"/>
              <a:gd name="connsiteX5" fmla="*/ 431801 w 431801"/>
              <a:gd name="connsiteY5" fmla="*/ 1409319 h 2028824"/>
              <a:gd name="connsiteX6" fmla="*/ 431800 w 431801"/>
              <a:gd name="connsiteY6" fmla="*/ 1476373 h 2028824"/>
              <a:gd name="connsiteX7" fmla="*/ 419100 w 431801"/>
              <a:gd name="connsiteY7" fmla="*/ 1523998 h 2028824"/>
              <a:gd name="connsiteX8" fmla="*/ 425451 w 431801"/>
              <a:gd name="connsiteY8" fmla="*/ 2028824 h 2028824"/>
              <a:gd name="connsiteX9" fmla="*/ 339726 w 431801"/>
              <a:gd name="connsiteY9" fmla="*/ 2025269 h 2028824"/>
              <a:gd name="connsiteX10" fmla="*/ 190500 w 431801"/>
              <a:gd name="connsiteY10" fmla="*/ 2028823 h 2028824"/>
              <a:gd name="connsiteX11" fmla="*/ 190500 w 431801"/>
              <a:gd name="connsiteY11" fmla="*/ 1920873 h 2028824"/>
              <a:gd name="connsiteX12" fmla="*/ 0 w 431801"/>
              <a:gd name="connsiteY12" fmla="*/ 1889123 h 2028824"/>
              <a:gd name="connsiteX13" fmla="*/ 12701 w 431801"/>
              <a:gd name="connsiteY13" fmla="*/ 425449 h 2028824"/>
              <a:gd name="connsiteX0" fmla="*/ 12701 w 431801"/>
              <a:gd name="connsiteY0" fmla="*/ 431799 h 2035174"/>
              <a:gd name="connsiteX1" fmla="*/ 73023 w 431801"/>
              <a:gd name="connsiteY1" fmla="*/ 304799 h 2035174"/>
              <a:gd name="connsiteX2" fmla="*/ 190498 w 431801"/>
              <a:gd name="connsiteY2" fmla="*/ 184150 h 2035174"/>
              <a:gd name="connsiteX3" fmla="*/ 222248 w 431801"/>
              <a:gd name="connsiteY3" fmla="*/ 6350 h 2035174"/>
              <a:gd name="connsiteX4" fmla="*/ 222248 w 431801"/>
              <a:gd name="connsiteY4" fmla="*/ 0 h 2035174"/>
              <a:gd name="connsiteX5" fmla="*/ 396876 w 431801"/>
              <a:gd name="connsiteY5" fmla="*/ 314324 h 2035174"/>
              <a:gd name="connsiteX6" fmla="*/ 431801 w 431801"/>
              <a:gd name="connsiteY6" fmla="*/ 1415669 h 2035174"/>
              <a:gd name="connsiteX7" fmla="*/ 431800 w 431801"/>
              <a:gd name="connsiteY7" fmla="*/ 1482723 h 2035174"/>
              <a:gd name="connsiteX8" fmla="*/ 419100 w 431801"/>
              <a:gd name="connsiteY8" fmla="*/ 1530348 h 2035174"/>
              <a:gd name="connsiteX9" fmla="*/ 425451 w 431801"/>
              <a:gd name="connsiteY9" fmla="*/ 2035174 h 2035174"/>
              <a:gd name="connsiteX10" fmla="*/ 339726 w 431801"/>
              <a:gd name="connsiteY10" fmla="*/ 2031619 h 2035174"/>
              <a:gd name="connsiteX11" fmla="*/ 190500 w 431801"/>
              <a:gd name="connsiteY11" fmla="*/ 2035173 h 2035174"/>
              <a:gd name="connsiteX12" fmla="*/ 190500 w 431801"/>
              <a:gd name="connsiteY12" fmla="*/ 1927223 h 2035174"/>
              <a:gd name="connsiteX13" fmla="*/ 0 w 431801"/>
              <a:gd name="connsiteY13" fmla="*/ 1895473 h 2035174"/>
              <a:gd name="connsiteX14" fmla="*/ 12701 w 431801"/>
              <a:gd name="connsiteY14" fmla="*/ 431799 h 2035174"/>
              <a:gd name="connsiteX0" fmla="*/ 12701 w 431801"/>
              <a:gd name="connsiteY0" fmla="*/ 492124 h 2095499"/>
              <a:gd name="connsiteX1" fmla="*/ 73023 w 431801"/>
              <a:gd name="connsiteY1" fmla="*/ 36512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03198 w 431801"/>
              <a:gd name="connsiteY1" fmla="*/ 44767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244473 w 431801"/>
              <a:gd name="connsiteY2" fmla="*/ 285750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327023 w 431801"/>
              <a:gd name="connsiteY4" fmla="*/ 17780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88923 w 431801"/>
              <a:gd name="connsiteY4" fmla="*/ 33655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66698 w 431801"/>
              <a:gd name="connsiteY4" fmla="*/ 301625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234949 h 1838324"/>
              <a:gd name="connsiteX1" fmla="*/ 28573 w 431801"/>
              <a:gd name="connsiteY1" fmla="*/ 41274 h 1838324"/>
              <a:gd name="connsiteX2" fmla="*/ 244473 w 431801"/>
              <a:gd name="connsiteY2" fmla="*/ 28575 h 1838324"/>
              <a:gd name="connsiteX3" fmla="*/ 346073 w 431801"/>
              <a:gd name="connsiteY3" fmla="*/ 0 h 1838324"/>
              <a:gd name="connsiteX4" fmla="*/ 266698 w 431801"/>
              <a:gd name="connsiteY4" fmla="*/ 111125 h 1838324"/>
              <a:gd name="connsiteX5" fmla="*/ 396876 w 431801"/>
              <a:gd name="connsiteY5" fmla="*/ 117474 h 1838324"/>
              <a:gd name="connsiteX6" fmla="*/ 431801 w 431801"/>
              <a:gd name="connsiteY6" fmla="*/ 1218819 h 1838324"/>
              <a:gd name="connsiteX7" fmla="*/ 431800 w 431801"/>
              <a:gd name="connsiteY7" fmla="*/ 1285873 h 1838324"/>
              <a:gd name="connsiteX8" fmla="*/ 419100 w 431801"/>
              <a:gd name="connsiteY8" fmla="*/ 1333498 h 1838324"/>
              <a:gd name="connsiteX9" fmla="*/ 425451 w 431801"/>
              <a:gd name="connsiteY9" fmla="*/ 1838324 h 1838324"/>
              <a:gd name="connsiteX10" fmla="*/ 339726 w 431801"/>
              <a:gd name="connsiteY10" fmla="*/ 1834769 h 1838324"/>
              <a:gd name="connsiteX11" fmla="*/ 190500 w 431801"/>
              <a:gd name="connsiteY11" fmla="*/ 1838323 h 1838324"/>
              <a:gd name="connsiteX12" fmla="*/ 190500 w 431801"/>
              <a:gd name="connsiteY12" fmla="*/ 1730373 h 1838324"/>
              <a:gd name="connsiteX13" fmla="*/ 0 w 431801"/>
              <a:gd name="connsiteY13" fmla="*/ 1698623 h 1838324"/>
              <a:gd name="connsiteX14" fmla="*/ 12701 w 431801"/>
              <a:gd name="connsiteY14" fmla="*/ 234949 h 1838324"/>
              <a:gd name="connsiteX0" fmla="*/ 12701 w 431801"/>
              <a:gd name="connsiteY0" fmla="*/ 257174 h 1860549"/>
              <a:gd name="connsiteX1" fmla="*/ 28573 w 431801"/>
              <a:gd name="connsiteY1" fmla="*/ 63499 h 1860549"/>
              <a:gd name="connsiteX2" fmla="*/ 25398 w 431801"/>
              <a:gd name="connsiteY2" fmla="*/ 0 h 1860549"/>
              <a:gd name="connsiteX3" fmla="*/ 346073 w 431801"/>
              <a:gd name="connsiteY3" fmla="*/ 22225 h 1860549"/>
              <a:gd name="connsiteX4" fmla="*/ 266698 w 431801"/>
              <a:gd name="connsiteY4" fmla="*/ 133350 h 1860549"/>
              <a:gd name="connsiteX5" fmla="*/ 396876 w 431801"/>
              <a:gd name="connsiteY5" fmla="*/ 139699 h 1860549"/>
              <a:gd name="connsiteX6" fmla="*/ 431801 w 431801"/>
              <a:gd name="connsiteY6" fmla="*/ 1241044 h 1860549"/>
              <a:gd name="connsiteX7" fmla="*/ 431800 w 431801"/>
              <a:gd name="connsiteY7" fmla="*/ 1308098 h 1860549"/>
              <a:gd name="connsiteX8" fmla="*/ 419100 w 431801"/>
              <a:gd name="connsiteY8" fmla="*/ 1355723 h 1860549"/>
              <a:gd name="connsiteX9" fmla="*/ 425451 w 431801"/>
              <a:gd name="connsiteY9" fmla="*/ 1860549 h 1860549"/>
              <a:gd name="connsiteX10" fmla="*/ 339726 w 431801"/>
              <a:gd name="connsiteY10" fmla="*/ 1856994 h 1860549"/>
              <a:gd name="connsiteX11" fmla="*/ 190500 w 431801"/>
              <a:gd name="connsiteY11" fmla="*/ 1860548 h 1860549"/>
              <a:gd name="connsiteX12" fmla="*/ 190500 w 431801"/>
              <a:gd name="connsiteY12" fmla="*/ 1752598 h 1860549"/>
              <a:gd name="connsiteX13" fmla="*/ 0 w 431801"/>
              <a:gd name="connsiteY13" fmla="*/ 1720848 h 1860549"/>
              <a:gd name="connsiteX14" fmla="*/ 12701 w 431801"/>
              <a:gd name="connsiteY14" fmla="*/ 257174 h 1860549"/>
              <a:gd name="connsiteX0" fmla="*/ 14622 w 433722"/>
              <a:gd name="connsiteY0" fmla="*/ 257174 h 1860549"/>
              <a:gd name="connsiteX1" fmla="*/ 27319 w 433722"/>
              <a:gd name="connsiteY1" fmla="*/ 0 h 1860549"/>
              <a:gd name="connsiteX2" fmla="*/ 347994 w 433722"/>
              <a:gd name="connsiteY2" fmla="*/ 22225 h 1860549"/>
              <a:gd name="connsiteX3" fmla="*/ 268619 w 433722"/>
              <a:gd name="connsiteY3" fmla="*/ 133350 h 1860549"/>
              <a:gd name="connsiteX4" fmla="*/ 398797 w 433722"/>
              <a:gd name="connsiteY4" fmla="*/ 139699 h 1860549"/>
              <a:gd name="connsiteX5" fmla="*/ 433722 w 433722"/>
              <a:gd name="connsiteY5" fmla="*/ 1241044 h 1860549"/>
              <a:gd name="connsiteX6" fmla="*/ 433721 w 433722"/>
              <a:gd name="connsiteY6" fmla="*/ 1308098 h 1860549"/>
              <a:gd name="connsiteX7" fmla="*/ 421021 w 433722"/>
              <a:gd name="connsiteY7" fmla="*/ 1355723 h 1860549"/>
              <a:gd name="connsiteX8" fmla="*/ 427372 w 433722"/>
              <a:gd name="connsiteY8" fmla="*/ 1860549 h 1860549"/>
              <a:gd name="connsiteX9" fmla="*/ 341647 w 433722"/>
              <a:gd name="connsiteY9" fmla="*/ 1856994 h 1860549"/>
              <a:gd name="connsiteX10" fmla="*/ 192421 w 433722"/>
              <a:gd name="connsiteY10" fmla="*/ 1860548 h 1860549"/>
              <a:gd name="connsiteX11" fmla="*/ 192421 w 433722"/>
              <a:gd name="connsiteY11" fmla="*/ 1752598 h 1860549"/>
              <a:gd name="connsiteX12" fmla="*/ 1921 w 433722"/>
              <a:gd name="connsiteY12" fmla="*/ 1720848 h 1860549"/>
              <a:gd name="connsiteX13" fmla="*/ 14622 w 433722"/>
              <a:gd name="connsiteY13" fmla="*/ 257174 h 1860549"/>
              <a:gd name="connsiteX0" fmla="*/ 12701 w 431801"/>
              <a:gd name="connsiteY0" fmla="*/ 257174 h 1860549"/>
              <a:gd name="connsiteX1" fmla="*/ 25398 w 431801"/>
              <a:gd name="connsiteY1" fmla="*/ 0 h 1860549"/>
              <a:gd name="connsiteX2" fmla="*/ 346073 w 431801"/>
              <a:gd name="connsiteY2" fmla="*/ 22225 h 1860549"/>
              <a:gd name="connsiteX3" fmla="*/ 266698 w 431801"/>
              <a:gd name="connsiteY3" fmla="*/ 133350 h 1860549"/>
              <a:gd name="connsiteX4" fmla="*/ 396876 w 431801"/>
              <a:gd name="connsiteY4" fmla="*/ 139699 h 1860549"/>
              <a:gd name="connsiteX5" fmla="*/ 431801 w 431801"/>
              <a:gd name="connsiteY5" fmla="*/ 1241044 h 1860549"/>
              <a:gd name="connsiteX6" fmla="*/ 431800 w 431801"/>
              <a:gd name="connsiteY6" fmla="*/ 1308098 h 1860549"/>
              <a:gd name="connsiteX7" fmla="*/ 419100 w 431801"/>
              <a:gd name="connsiteY7" fmla="*/ 1355723 h 1860549"/>
              <a:gd name="connsiteX8" fmla="*/ 425451 w 431801"/>
              <a:gd name="connsiteY8" fmla="*/ 1860549 h 1860549"/>
              <a:gd name="connsiteX9" fmla="*/ 339726 w 431801"/>
              <a:gd name="connsiteY9" fmla="*/ 1856994 h 1860549"/>
              <a:gd name="connsiteX10" fmla="*/ 190500 w 431801"/>
              <a:gd name="connsiteY10" fmla="*/ 1860548 h 1860549"/>
              <a:gd name="connsiteX11" fmla="*/ 190500 w 431801"/>
              <a:gd name="connsiteY11" fmla="*/ 1752598 h 1860549"/>
              <a:gd name="connsiteX12" fmla="*/ 0 w 431801"/>
              <a:gd name="connsiteY12" fmla="*/ 1720848 h 1860549"/>
              <a:gd name="connsiteX13" fmla="*/ 12701 w 431801"/>
              <a:gd name="connsiteY13" fmla="*/ 257174 h 1860549"/>
              <a:gd name="connsiteX0" fmla="*/ 33454 w 452554"/>
              <a:gd name="connsiteY0" fmla="*/ 241299 h 1844674"/>
              <a:gd name="connsiteX1" fmla="*/ 1701 w 452554"/>
              <a:gd name="connsiteY1" fmla="*/ 0 h 1844674"/>
              <a:gd name="connsiteX2" fmla="*/ 366826 w 452554"/>
              <a:gd name="connsiteY2" fmla="*/ 6350 h 1844674"/>
              <a:gd name="connsiteX3" fmla="*/ 287451 w 452554"/>
              <a:gd name="connsiteY3" fmla="*/ 117475 h 1844674"/>
              <a:gd name="connsiteX4" fmla="*/ 417629 w 452554"/>
              <a:gd name="connsiteY4" fmla="*/ 123824 h 1844674"/>
              <a:gd name="connsiteX5" fmla="*/ 452554 w 452554"/>
              <a:gd name="connsiteY5" fmla="*/ 1225169 h 1844674"/>
              <a:gd name="connsiteX6" fmla="*/ 452553 w 452554"/>
              <a:gd name="connsiteY6" fmla="*/ 1292223 h 1844674"/>
              <a:gd name="connsiteX7" fmla="*/ 439853 w 452554"/>
              <a:gd name="connsiteY7" fmla="*/ 1339848 h 1844674"/>
              <a:gd name="connsiteX8" fmla="*/ 446204 w 452554"/>
              <a:gd name="connsiteY8" fmla="*/ 1844674 h 1844674"/>
              <a:gd name="connsiteX9" fmla="*/ 360479 w 452554"/>
              <a:gd name="connsiteY9" fmla="*/ 1841119 h 1844674"/>
              <a:gd name="connsiteX10" fmla="*/ 211253 w 452554"/>
              <a:gd name="connsiteY10" fmla="*/ 1844673 h 1844674"/>
              <a:gd name="connsiteX11" fmla="*/ 211253 w 452554"/>
              <a:gd name="connsiteY11" fmla="*/ 1736723 h 1844674"/>
              <a:gd name="connsiteX12" fmla="*/ 20753 w 452554"/>
              <a:gd name="connsiteY12" fmla="*/ 1704973 h 1844674"/>
              <a:gd name="connsiteX13" fmla="*/ 33454 w 452554"/>
              <a:gd name="connsiteY13" fmla="*/ 241299 h 184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554" h="1844674">
                <a:moveTo>
                  <a:pt x="33454" y="241299"/>
                </a:moveTo>
                <a:cubicBezTo>
                  <a:pt x="37687" y="-45509"/>
                  <a:pt x="-9411" y="99483"/>
                  <a:pt x="1701" y="0"/>
                </a:cubicBezTo>
                <a:lnTo>
                  <a:pt x="366826" y="6350"/>
                </a:lnTo>
                <a:lnTo>
                  <a:pt x="287451" y="117475"/>
                </a:lnTo>
                <a:lnTo>
                  <a:pt x="417629" y="123824"/>
                </a:lnTo>
                <a:lnTo>
                  <a:pt x="452554" y="1225169"/>
                </a:lnTo>
                <a:cubicBezTo>
                  <a:pt x="452554" y="1247520"/>
                  <a:pt x="452553" y="1269872"/>
                  <a:pt x="452553" y="1292223"/>
                </a:cubicBezTo>
                <a:lnTo>
                  <a:pt x="439853" y="1339848"/>
                </a:lnTo>
                <a:lnTo>
                  <a:pt x="446204" y="1844674"/>
                </a:lnTo>
                <a:lnTo>
                  <a:pt x="360479" y="1841119"/>
                </a:lnTo>
                <a:lnTo>
                  <a:pt x="211253" y="1844673"/>
                </a:lnTo>
                <a:lnTo>
                  <a:pt x="211253" y="1736723"/>
                </a:lnTo>
                <a:cubicBezTo>
                  <a:pt x="211782" y="1692273"/>
                  <a:pt x="205432" y="1718731"/>
                  <a:pt x="20753" y="1704973"/>
                </a:cubicBezTo>
                <a:cubicBezTo>
                  <a:pt x="32924" y="1437215"/>
                  <a:pt x="34512" y="496357"/>
                  <a:pt x="33454" y="241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FAC46-AE80-4B95-AF5B-9337E623A673}"/>
              </a:ext>
            </a:extLst>
          </p:cNvPr>
          <p:cNvSpPr/>
          <p:nvPr userDrawn="1"/>
        </p:nvSpPr>
        <p:spPr>
          <a:xfrm>
            <a:off x="4899319" y="3413794"/>
            <a:ext cx="330410" cy="16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039C66-4BD6-48FC-89DF-62A68233CA54}"/>
              </a:ext>
            </a:extLst>
          </p:cNvPr>
          <p:cNvSpPr/>
          <p:nvPr userDrawn="1"/>
        </p:nvSpPr>
        <p:spPr>
          <a:xfrm>
            <a:off x="4606925" y="397154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EF3161-6E9F-4801-A274-B724972CF706}"/>
              </a:ext>
            </a:extLst>
          </p:cNvPr>
          <p:cNvSpPr/>
          <p:nvPr userDrawn="1"/>
        </p:nvSpPr>
        <p:spPr>
          <a:xfrm>
            <a:off x="4343714" y="356268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EF5C7-5064-42C2-BB58-08C4FB54ED93}"/>
              </a:ext>
            </a:extLst>
          </p:cNvPr>
          <p:cNvSpPr/>
          <p:nvPr userDrawn="1"/>
        </p:nvSpPr>
        <p:spPr>
          <a:xfrm>
            <a:off x="5027926" y="4917358"/>
            <a:ext cx="629692" cy="257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B0506-50E8-4892-AE05-514B768B7A63}"/>
              </a:ext>
            </a:extLst>
          </p:cNvPr>
          <p:cNvSpPr/>
          <p:nvPr userDrawn="1"/>
        </p:nvSpPr>
        <p:spPr>
          <a:xfrm>
            <a:off x="4470195" y="3521465"/>
            <a:ext cx="330410" cy="1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9F6C438-A365-4AD0-A43F-7C863B3AE9B5}"/>
              </a:ext>
            </a:extLst>
          </p:cNvPr>
          <p:cNvSpPr/>
          <p:nvPr userDrawn="1"/>
        </p:nvSpPr>
        <p:spPr>
          <a:xfrm>
            <a:off x="5993067" y="4651673"/>
            <a:ext cx="1431925" cy="911226"/>
          </a:xfrm>
          <a:custGeom>
            <a:avLst/>
            <a:gdLst>
              <a:gd name="connsiteX0" fmla="*/ 0 w 1421186"/>
              <a:gd name="connsiteY0" fmla="*/ 0 h 530225"/>
              <a:gd name="connsiteX1" fmla="*/ 1421186 w 1421186"/>
              <a:gd name="connsiteY1" fmla="*/ 0 h 530225"/>
              <a:gd name="connsiteX2" fmla="*/ 1421186 w 1421186"/>
              <a:gd name="connsiteY2" fmla="*/ 530225 h 530225"/>
              <a:gd name="connsiteX3" fmla="*/ 0 w 1421186"/>
              <a:gd name="connsiteY3" fmla="*/ 530225 h 530225"/>
              <a:gd name="connsiteX4" fmla="*/ 0 w 1421186"/>
              <a:gd name="connsiteY4" fmla="*/ 0 h 530225"/>
              <a:gd name="connsiteX0" fmla="*/ 0 w 1421186"/>
              <a:gd name="connsiteY0" fmla="*/ 0 h 533401"/>
              <a:gd name="connsiteX1" fmla="*/ 1421186 w 1421186"/>
              <a:gd name="connsiteY1" fmla="*/ 0 h 533401"/>
              <a:gd name="connsiteX2" fmla="*/ 1421186 w 1421186"/>
              <a:gd name="connsiteY2" fmla="*/ 530225 h 533401"/>
              <a:gd name="connsiteX3" fmla="*/ 1421186 w 1421186"/>
              <a:gd name="connsiteY3" fmla="*/ 533401 h 533401"/>
              <a:gd name="connsiteX4" fmla="*/ 0 w 1421186"/>
              <a:gd name="connsiteY4" fmla="*/ 530225 h 533401"/>
              <a:gd name="connsiteX5" fmla="*/ 0 w 1421186"/>
              <a:gd name="connsiteY5" fmla="*/ 0 h 533401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0 w 1421186"/>
              <a:gd name="connsiteY4" fmla="*/ 530225 h 530226"/>
              <a:gd name="connsiteX5" fmla="*/ 0 w 1421186"/>
              <a:gd name="connsiteY5" fmla="*/ 0 h 530226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748086 w 1421186"/>
              <a:gd name="connsiteY4" fmla="*/ 520701 h 530226"/>
              <a:gd name="connsiteX5" fmla="*/ 0 w 1421186"/>
              <a:gd name="connsiteY5" fmla="*/ 530225 h 530226"/>
              <a:gd name="connsiteX6" fmla="*/ 0 w 1421186"/>
              <a:gd name="connsiteY6" fmla="*/ 0 h 530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0 w 1421186"/>
              <a:gd name="connsiteY5" fmla="*/ 530225 h 911226"/>
              <a:gd name="connsiteX6" fmla="*/ 0 w 1421186"/>
              <a:gd name="connsiteY6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7322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83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10739 w 1431925"/>
              <a:gd name="connsiteY0" fmla="*/ 0 h 911226"/>
              <a:gd name="connsiteX1" fmla="*/ 1431925 w 1431925"/>
              <a:gd name="connsiteY1" fmla="*/ 0 h 911226"/>
              <a:gd name="connsiteX2" fmla="*/ 1431925 w 1431925"/>
              <a:gd name="connsiteY2" fmla="*/ 530225 h 911226"/>
              <a:gd name="connsiteX3" fmla="*/ 755650 w 1431925"/>
              <a:gd name="connsiteY3" fmla="*/ 530226 h 911226"/>
              <a:gd name="connsiteX4" fmla="*/ 752475 w 1431925"/>
              <a:gd name="connsiteY4" fmla="*/ 911226 h 911226"/>
              <a:gd name="connsiteX5" fmla="*/ 0 w 1431925"/>
              <a:gd name="connsiteY5" fmla="*/ 901701 h 911226"/>
              <a:gd name="connsiteX6" fmla="*/ 10739 w 1431925"/>
              <a:gd name="connsiteY6" fmla="*/ 530225 h 911226"/>
              <a:gd name="connsiteX7" fmla="*/ 10739 w 1431925"/>
              <a:gd name="connsiteY7" fmla="*/ 0 h 91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1925" h="911226">
                <a:moveTo>
                  <a:pt x="10739" y="0"/>
                </a:moveTo>
                <a:lnTo>
                  <a:pt x="1431925" y="0"/>
                </a:lnTo>
                <a:lnTo>
                  <a:pt x="1431925" y="530225"/>
                </a:lnTo>
                <a:lnTo>
                  <a:pt x="755650" y="530226"/>
                </a:lnTo>
                <a:cubicBezTo>
                  <a:pt x="754592" y="657226"/>
                  <a:pt x="753533" y="784226"/>
                  <a:pt x="752475" y="911226"/>
                </a:cubicBezTo>
                <a:lnTo>
                  <a:pt x="0" y="901701"/>
                </a:lnTo>
                <a:lnTo>
                  <a:pt x="10739" y="530225"/>
                </a:lnTo>
                <a:lnTo>
                  <a:pt x="107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D3AACA-EF05-4544-9314-D1948960AF30}"/>
              </a:ext>
            </a:extLst>
          </p:cNvPr>
          <p:cNvSpPr/>
          <p:nvPr userDrawn="1"/>
        </p:nvSpPr>
        <p:spPr>
          <a:xfrm>
            <a:off x="8248944" y="4158535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A715E3-018D-4A3D-9191-2B095A7257F3}"/>
              </a:ext>
            </a:extLst>
          </p:cNvPr>
          <p:cNvSpPr/>
          <p:nvPr userDrawn="1"/>
        </p:nvSpPr>
        <p:spPr>
          <a:xfrm>
            <a:off x="8248944" y="4771310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  <p:sldLayoutId id="2147483711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248905"/>
            <a:ext cx="9144000" cy="3748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# 938 REHABILITATION OF CONTAINER YARD 1 NORTH AND CONTAINER YARD 2 NORTH AT BARBOURS CUT TERMINAL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Aguirre,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486300B-663E-483D-880D-5ABD1431BE9D}"/>
              </a:ext>
            </a:extLst>
          </p:cNvPr>
          <p:cNvGrpSpPr/>
          <p:nvPr/>
        </p:nvGrpSpPr>
        <p:grpSpPr>
          <a:xfrm>
            <a:off x="3181561" y="2578007"/>
            <a:ext cx="2974181" cy="1127206"/>
            <a:chOff x="5833859" y="3615755"/>
            <a:chExt cx="6466580" cy="2070670"/>
          </a:xfrm>
          <a:solidFill>
            <a:schemeClr val="accent1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D0FD2D-53D5-4674-8656-51BF9A869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665"/>
            <a:stretch/>
          </p:blipFill>
          <p:spPr>
            <a:xfrm>
              <a:off x="7640343" y="3616901"/>
              <a:ext cx="4660096" cy="2062674"/>
            </a:xfrm>
            <a:prstGeom prst="rect">
              <a:avLst/>
            </a:prstGeom>
            <a:grp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807E69-6508-46CF-ACFC-437281F90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99" t="17771"/>
            <a:stretch/>
          </p:blipFill>
          <p:spPr>
            <a:xfrm>
              <a:off x="5833859" y="3615755"/>
              <a:ext cx="2831295" cy="2070670"/>
            </a:xfrm>
            <a:prstGeom prst="rect">
              <a:avLst/>
            </a:prstGeom>
            <a:grp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3E4AD1-1D52-44A0-AAA6-4ED8E98AEC83}"/>
                </a:ext>
              </a:extLst>
            </p:cNvPr>
            <p:cNvSpPr txBox="1"/>
            <p:nvPr/>
          </p:nvSpPr>
          <p:spPr>
            <a:xfrm>
              <a:off x="7954183" y="4197951"/>
              <a:ext cx="2425985" cy="67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C1 - MID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CA48423-7BE4-4B0A-AE95-6D0FEF0411C1}"/>
              </a:ext>
            </a:extLst>
          </p:cNvPr>
          <p:cNvSpPr/>
          <p:nvPr/>
        </p:nvSpPr>
        <p:spPr>
          <a:xfrm>
            <a:off x="3196756" y="2578631"/>
            <a:ext cx="2958986" cy="120032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/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FB0FE2-9731-4C8B-A424-14CBC651BA42}"/>
              </a:ext>
            </a:extLst>
          </p:cNvPr>
          <p:cNvSpPr/>
          <p:nvPr/>
        </p:nvSpPr>
        <p:spPr>
          <a:xfrm>
            <a:off x="4697989" y="2589020"/>
            <a:ext cx="3747005" cy="2765887"/>
          </a:xfrm>
          <a:custGeom>
            <a:avLst/>
            <a:gdLst>
              <a:gd name="connsiteX0" fmla="*/ 0 w 4998027"/>
              <a:gd name="connsiteY0" fmla="*/ 3356264 h 3688773"/>
              <a:gd name="connsiteX1" fmla="*/ 800100 w 4998027"/>
              <a:gd name="connsiteY1" fmla="*/ 3688773 h 3688773"/>
              <a:gd name="connsiteX2" fmla="*/ 997527 w 4998027"/>
              <a:gd name="connsiteY2" fmla="*/ 3657600 h 3688773"/>
              <a:gd name="connsiteX3" fmla="*/ 1153390 w 4998027"/>
              <a:gd name="connsiteY3" fmla="*/ 3470564 h 3688773"/>
              <a:gd name="connsiteX4" fmla="*/ 1215736 w 4998027"/>
              <a:gd name="connsiteY4" fmla="*/ 3366655 h 3688773"/>
              <a:gd name="connsiteX5" fmla="*/ 2161309 w 4998027"/>
              <a:gd name="connsiteY5" fmla="*/ 3366655 h 3688773"/>
              <a:gd name="connsiteX6" fmla="*/ 2337954 w 4998027"/>
              <a:gd name="connsiteY6" fmla="*/ 3314700 h 3688773"/>
              <a:gd name="connsiteX7" fmla="*/ 2524990 w 4998027"/>
              <a:gd name="connsiteY7" fmla="*/ 2930237 h 3688773"/>
              <a:gd name="connsiteX8" fmla="*/ 4873336 w 4998027"/>
              <a:gd name="connsiteY8" fmla="*/ 2909455 h 3688773"/>
              <a:gd name="connsiteX9" fmla="*/ 4977245 w 4998027"/>
              <a:gd name="connsiteY9" fmla="*/ 2836719 h 3688773"/>
              <a:gd name="connsiteX10" fmla="*/ 4998027 w 4998027"/>
              <a:gd name="connsiteY10" fmla="*/ 2722419 h 3688773"/>
              <a:gd name="connsiteX11" fmla="*/ 4956463 w 4998027"/>
              <a:gd name="connsiteY11" fmla="*/ 810491 h 3688773"/>
              <a:gd name="connsiteX12" fmla="*/ 4873336 w 4998027"/>
              <a:gd name="connsiteY12" fmla="*/ 592282 h 3688773"/>
              <a:gd name="connsiteX13" fmla="*/ 4675909 w 4998027"/>
              <a:gd name="connsiteY13" fmla="*/ 457200 h 3688773"/>
              <a:gd name="connsiteX14" fmla="*/ 4281054 w 4998027"/>
              <a:gd name="connsiteY14" fmla="*/ 311728 h 3688773"/>
              <a:gd name="connsiteX15" fmla="*/ 4010890 w 4998027"/>
              <a:gd name="connsiteY15" fmla="*/ 270164 h 3688773"/>
              <a:gd name="connsiteX16" fmla="*/ 3480954 w 4998027"/>
              <a:gd name="connsiteY16" fmla="*/ 31173 h 3688773"/>
              <a:gd name="connsiteX17" fmla="*/ 665018 w 4998027"/>
              <a:gd name="connsiteY17" fmla="*/ 0 h 3688773"/>
              <a:gd name="connsiteX0" fmla="*/ 0 w 4998027"/>
              <a:gd name="connsiteY0" fmla="*/ 3325091 h 3657600"/>
              <a:gd name="connsiteX1" fmla="*/ 800100 w 4998027"/>
              <a:gd name="connsiteY1" fmla="*/ 3657600 h 3657600"/>
              <a:gd name="connsiteX2" fmla="*/ 997527 w 4998027"/>
              <a:gd name="connsiteY2" fmla="*/ 3626427 h 3657600"/>
              <a:gd name="connsiteX3" fmla="*/ 1153390 w 4998027"/>
              <a:gd name="connsiteY3" fmla="*/ 3439391 h 3657600"/>
              <a:gd name="connsiteX4" fmla="*/ 1215736 w 4998027"/>
              <a:gd name="connsiteY4" fmla="*/ 3335482 h 3657600"/>
              <a:gd name="connsiteX5" fmla="*/ 2161309 w 4998027"/>
              <a:gd name="connsiteY5" fmla="*/ 3335482 h 3657600"/>
              <a:gd name="connsiteX6" fmla="*/ 2337954 w 4998027"/>
              <a:gd name="connsiteY6" fmla="*/ 3283527 h 3657600"/>
              <a:gd name="connsiteX7" fmla="*/ 2524990 w 4998027"/>
              <a:gd name="connsiteY7" fmla="*/ 2899064 h 3657600"/>
              <a:gd name="connsiteX8" fmla="*/ 4873336 w 4998027"/>
              <a:gd name="connsiteY8" fmla="*/ 2878282 h 3657600"/>
              <a:gd name="connsiteX9" fmla="*/ 4977245 w 4998027"/>
              <a:gd name="connsiteY9" fmla="*/ 2805546 h 3657600"/>
              <a:gd name="connsiteX10" fmla="*/ 4998027 w 4998027"/>
              <a:gd name="connsiteY10" fmla="*/ 2691246 h 3657600"/>
              <a:gd name="connsiteX11" fmla="*/ 4956463 w 4998027"/>
              <a:gd name="connsiteY11" fmla="*/ 779318 h 3657600"/>
              <a:gd name="connsiteX12" fmla="*/ 4873336 w 4998027"/>
              <a:gd name="connsiteY12" fmla="*/ 561109 h 3657600"/>
              <a:gd name="connsiteX13" fmla="*/ 4675909 w 4998027"/>
              <a:gd name="connsiteY13" fmla="*/ 426027 h 3657600"/>
              <a:gd name="connsiteX14" fmla="*/ 4281054 w 4998027"/>
              <a:gd name="connsiteY14" fmla="*/ 280555 h 3657600"/>
              <a:gd name="connsiteX15" fmla="*/ 4010890 w 4998027"/>
              <a:gd name="connsiteY15" fmla="*/ 238991 h 3657600"/>
              <a:gd name="connsiteX16" fmla="*/ 3480954 w 4998027"/>
              <a:gd name="connsiteY16" fmla="*/ 0 h 3657600"/>
              <a:gd name="connsiteX17" fmla="*/ 817418 w 4998027"/>
              <a:gd name="connsiteY17" fmla="*/ 4387 h 3657600"/>
              <a:gd name="connsiteX0" fmla="*/ 0 w 4998027"/>
              <a:gd name="connsiteY0" fmla="*/ 3456966 h 3789475"/>
              <a:gd name="connsiteX1" fmla="*/ 800100 w 4998027"/>
              <a:gd name="connsiteY1" fmla="*/ 3789475 h 3789475"/>
              <a:gd name="connsiteX2" fmla="*/ 997527 w 4998027"/>
              <a:gd name="connsiteY2" fmla="*/ 3758302 h 3789475"/>
              <a:gd name="connsiteX3" fmla="*/ 1153390 w 4998027"/>
              <a:gd name="connsiteY3" fmla="*/ 3571266 h 3789475"/>
              <a:gd name="connsiteX4" fmla="*/ 1215736 w 4998027"/>
              <a:gd name="connsiteY4" fmla="*/ 3467357 h 3789475"/>
              <a:gd name="connsiteX5" fmla="*/ 2161309 w 4998027"/>
              <a:gd name="connsiteY5" fmla="*/ 3467357 h 3789475"/>
              <a:gd name="connsiteX6" fmla="*/ 2337954 w 4998027"/>
              <a:gd name="connsiteY6" fmla="*/ 3415402 h 3789475"/>
              <a:gd name="connsiteX7" fmla="*/ 2524990 w 4998027"/>
              <a:gd name="connsiteY7" fmla="*/ 3030939 h 3789475"/>
              <a:gd name="connsiteX8" fmla="*/ 4873336 w 4998027"/>
              <a:gd name="connsiteY8" fmla="*/ 3010157 h 3789475"/>
              <a:gd name="connsiteX9" fmla="*/ 4977245 w 4998027"/>
              <a:gd name="connsiteY9" fmla="*/ 2937421 h 3789475"/>
              <a:gd name="connsiteX10" fmla="*/ 4998027 w 4998027"/>
              <a:gd name="connsiteY10" fmla="*/ 2823121 h 3789475"/>
              <a:gd name="connsiteX11" fmla="*/ 4956463 w 4998027"/>
              <a:gd name="connsiteY11" fmla="*/ 911193 h 3789475"/>
              <a:gd name="connsiteX12" fmla="*/ 4873336 w 4998027"/>
              <a:gd name="connsiteY12" fmla="*/ 692984 h 3789475"/>
              <a:gd name="connsiteX13" fmla="*/ 4675909 w 4998027"/>
              <a:gd name="connsiteY13" fmla="*/ 557902 h 3789475"/>
              <a:gd name="connsiteX14" fmla="*/ 4281054 w 4998027"/>
              <a:gd name="connsiteY14" fmla="*/ 412430 h 3789475"/>
              <a:gd name="connsiteX15" fmla="*/ 4010890 w 4998027"/>
              <a:gd name="connsiteY15" fmla="*/ 370866 h 3789475"/>
              <a:gd name="connsiteX16" fmla="*/ 3480954 w 4998027"/>
              <a:gd name="connsiteY16" fmla="*/ 131875 h 3789475"/>
              <a:gd name="connsiteX17" fmla="*/ 786926 w 4998027"/>
              <a:gd name="connsiteY17" fmla="*/ 11 h 3789475"/>
              <a:gd name="connsiteX0" fmla="*/ 0 w 4998027"/>
              <a:gd name="connsiteY0" fmla="*/ 3471824 h 3804333"/>
              <a:gd name="connsiteX1" fmla="*/ 800100 w 4998027"/>
              <a:gd name="connsiteY1" fmla="*/ 3804333 h 3804333"/>
              <a:gd name="connsiteX2" fmla="*/ 997527 w 4998027"/>
              <a:gd name="connsiteY2" fmla="*/ 3773160 h 3804333"/>
              <a:gd name="connsiteX3" fmla="*/ 1153390 w 4998027"/>
              <a:gd name="connsiteY3" fmla="*/ 3586124 h 3804333"/>
              <a:gd name="connsiteX4" fmla="*/ 1215736 w 4998027"/>
              <a:gd name="connsiteY4" fmla="*/ 3482215 h 3804333"/>
              <a:gd name="connsiteX5" fmla="*/ 2161309 w 4998027"/>
              <a:gd name="connsiteY5" fmla="*/ 3482215 h 3804333"/>
              <a:gd name="connsiteX6" fmla="*/ 2337954 w 4998027"/>
              <a:gd name="connsiteY6" fmla="*/ 3430260 h 3804333"/>
              <a:gd name="connsiteX7" fmla="*/ 2524990 w 4998027"/>
              <a:gd name="connsiteY7" fmla="*/ 3045797 h 3804333"/>
              <a:gd name="connsiteX8" fmla="*/ 4873336 w 4998027"/>
              <a:gd name="connsiteY8" fmla="*/ 3025015 h 3804333"/>
              <a:gd name="connsiteX9" fmla="*/ 4977245 w 4998027"/>
              <a:gd name="connsiteY9" fmla="*/ 2952279 h 3804333"/>
              <a:gd name="connsiteX10" fmla="*/ 4998027 w 4998027"/>
              <a:gd name="connsiteY10" fmla="*/ 2837979 h 3804333"/>
              <a:gd name="connsiteX11" fmla="*/ 4956463 w 4998027"/>
              <a:gd name="connsiteY11" fmla="*/ 926051 h 3804333"/>
              <a:gd name="connsiteX12" fmla="*/ 4873336 w 4998027"/>
              <a:gd name="connsiteY12" fmla="*/ 707842 h 3804333"/>
              <a:gd name="connsiteX13" fmla="*/ 4675909 w 4998027"/>
              <a:gd name="connsiteY13" fmla="*/ 572760 h 3804333"/>
              <a:gd name="connsiteX14" fmla="*/ 4281054 w 4998027"/>
              <a:gd name="connsiteY14" fmla="*/ 427288 h 3804333"/>
              <a:gd name="connsiteX15" fmla="*/ 4010890 w 4998027"/>
              <a:gd name="connsiteY15" fmla="*/ 385724 h 3804333"/>
              <a:gd name="connsiteX16" fmla="*/ 3582595 w 4998027"/>
              <a:gd name="connsiteY16" fmla="*/ 0 h 3804333"/>
              <a:gd name="connsiteX17" fmla="*/ 786926 w 4998027"/>
              <a:gd name="connsiteY17" fmla="*/ 14869 h 380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98027" h="3804333">
                <a:moveTo>
                  <a:pt x="0" y="3471824"/>
                </a:moveTo>
                <a:lnTo>
                  <a:pt x="800100" y="3804333"/>
                </a:lnTo>
                <a:lnTo>
                  <a:pt x="997527" y="3773160"/>
                </a:lnTo>
                <a:lnTo>
                  <a:pt x="1153390" y="3586124"/>
                </a:lnTo>
                <a:lnTo>
                  <a:pt x="1215736" y="3482215"/>
                </a:lnTo>
                <a:lnTo>
                  <a:pt x="2161309" y="3482215"/>
                </a:lnTo>
                <a:lnTo>
                  <a:pt x="2337954" y="3430260"/>
                </a:lnTo>
                <a:lnTo>
                  <a:pt x="2524990" y="3045797"/>
                </a:lnTo>
                <a:lnTo>
                  <a:pt x="4873336" y="3025015"/>
                </a:lnTo>
                <a:lnTo>
                  <a:pt x="4977245" y="2952279"/>
                </a:lnTo>
                <a:lnTo>
                  <a:pt x="4998027" y="2837979"/>
                </a:lnTo>
                <a:lnTo>
                  <a:pt x="4956463" y="926051"/>
                </a:lnTo>
                <a:lnTo>
                  <a:pt x="4873336" y="707842"/>
                </a:lnTo>
                <a:lnTo>
                  <a:pt x="4675909" y="572760"/>
                </a:lnTo>
                <a:lnTo>
                  <a:pt x="4281054" y="427288"/>
                </a:lnTo>
                <a:lnTo>
                  <a:pt x="4010890" y="385724"/>
                </a:lnTo>
                <a:lnTo>
                  <a:pt x="3582595" y="0"/>
                </a:lnTo>
                <a:lnTo>
                  <a:pt x="786926" y="14869"/>
                </a:lnTo>
              </a:path>
            </a:pathLst>
          </a:custGeom>
          <a:noFill/>
          <a:ln w="1206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484D15-37CB-401C-8013-BF15739D8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364" y="168882"/>
            <a:ext cx="2771267" cy="78938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6B90D-7E3A-4976-A047-B8E6138D112D}"/>
              </a:ext>
            </a:extLst>
          </p:cNvPr>
          <p:cNvSpPr/>
          <p:nvPr/>
        </p:nvSpPr>
        <p:spPr>
          <a:xfrm>
            <a:off x="3223631" y="1722987"/>
            <a:ext cx="2051941" cy="855178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/>
              <a:t>C1 N</a:t>
            </a:r>
          </a:p>
        </p:txBody>
      </p:sp>
      <p:sp>
        <p:nvSpPr>
          <p:cNvPr id="13" name="Rectangular Callout 33">
            <a:extLst>
              <a:ext uri="{FF2B5EF4-FFF2-40B4-BE49-F238E27FC236}">
                <a16:creationId xmlns:a16="http://schemas.microsoft.com/office/drawing/2014/main" id="{E61AB139-EBC1-42A4-B079-1CC5B9C1C581}"/>
              </a:ext>
            </a:extLst>
          </p:cNvPr>
          <p:cNvSpPr/>
          <p:nvPr/>
        </p:nvSpPr>
        <p:spPr>
          <a:xfrm>
            <a:off x="7368017" y="5207369"/>
            <a:ext cx="1209531" cy="647342"/>
          </a:xfrm>
          <a:prstGeom prst="wedgeRectCallout">
            <a:avLst>
              <a:gd name="adj1" fmla="val 61104"/>
              <a:gd name="adj2" fmla="val -90973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CONTRACTOR </a:t>
            </a:r>
          </a:p>
          <a:p>
            <a:pPr algn="ctr"/>
            <a:r>
              <a:rPr lang="en-US" sz="1350" b="1" dirty="0">
                <a:solidFill>
                  <a:srgbClr val="FFC000"/>
                </a:solidFill>
              </a:rPr>
              <a:t>LAYDOWN</a:t>
            </a:r>
          </a:p>
        </p:txBody>
      </p:sp>
      <p:sp>
        <p:nvSpPr>
          <p:cNvPr id="14" name="Rectangular Callout 33">
            <a:extLst>
              <a:ext uri="{FF2B5EF4-FFF2-40B4-BE49-F238E27FC236}">
                <a16:creationId xmlns:a16="http://schemas.microsoft.com/office/drawing/2014/main" id="{ABB0EA41-BA2A-4938-8FCB-755BDCA4B512}"/>
              </a:ext>
            </a:extLst>
          </p:cNvPr>
          <p:cNvSpPr/>
          <p:nvPr/>
        </p:nvSpPr>
        <p:spPr>
          <a:xfrm>
            <a:off x="6865215" y="1215112"/>
            <a:ext cx="1209531" cy="647342"/>
          </a:xfrm>
          <a:prstGeom prst="wedgeRectCallout">
            <a:avLst>
              <a:gd name="adj1" fmla="val 102883"/>
              <a:gd name="adj2" fmla="val 237511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CONCRETE</a:t>
            </a:r>
          </a:p>
          <a:p>
            <a:pPr algn="ctr"/>
            <a:r>
              <a:rPr lang="en-US" sz="1350" b="1" dirty="0">
                <a:solidFill>
                  <a:srgbClr val="FFC000"/>
                </a:solidFill>
              </a:rPr>
              <a:t>BATCH</a:t>
            </a:r>
          </a:p>
        </p:txBody>
      </p:sp>
      <p:sp>
        <p:nvSpPr>
          <p:cNvPr id="15" name="Rectangular Callout 33">
            <a:extLst>
              <a:ext uri="{FF2B5EF4-FFF2-40B4-BE49-F238E27FC236}">
                <a16:creationId xmlns:a16="http://schemas.microsoft.com/office/drawing/2014/main" id="{E8577AEA-F493-4CFF-9DA1-9E87908AE34B}"/>
              </a:ext>
            </a:extLst>
          </p:cNvPr>
          <p:cNvSpPr/>
          <p:nvPr/>
        </p:nvSpPr>
        <p:spPr>
          <a:xfrm>
            <a:off x="802698" y="3943096"/>
            <a:ext cx="1203827" cy="647342"/>
          </a:xfrm>
          <a:prstGeom prst="wedgeRectCallout">
            <a:avLst>
              <a:gd name="adj1" fmla="val 100474"/>
              <a:gd name="adj2" fmla="val -114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CONTRACTOR </a:t>
            </a:r>
          </a:p>
          <a:p>
            <a:pPr algn="ctr"/>
            <a:r>
              <a:rPr lang="en-US" sz="1350" b="1" dirty="0">
                <a:solidFill>
                  <a:srgbClr val="FFC000"/>
                </a:solidFill>
              </a:rPr>
              <a:t>PARKING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93FAEB1-B487-4616-9457-820F99D8C435}"/>
              </a:ext>
            </a:extLst>
          </p:cNvPr>
          <p:cNvSpPr/>
          <p:nvPr/>
        </p:nvSpPr>
        <p:spPr>
          <a:xfrm>
            <a:off x="2964866" y="2795589"/>
            <a:ext cx="231889" cy="372049"/>
          </a:xfrm>
          <a:custGeom>
            <a:avLst/>
            <a:gdLst>
              <a:gd name="connsiteX0" fmla="*/ 158750 w 288925"/>
              <a:gd name="connsiteY0" fmla="*/ 228600 h 412750"/>
              <a:gd name="connsiteX1" fmla="*/ 288925 w 288925"/>
              <a:gd name="connsiteY1" fmla="*/ 234950 h 412750"/>
              <a:gd name="connsiteX2" fmla="*/ 285750 w 288925"/>
              <a:gd name="connsiteY2" fmla="*/ 298450 h 412750"/>
              <a:gd name="connsiteX3" fmla="*/ 146050 w 288925"/>
              <a:gd name="connsiteY3" fmla="*/ 295275 h 412750"/>
              <a:gd name="connsiteX4" fmla="*/ 101600 w 288925"/>
              <a:gd name="connsiteY4" fmla="*/ 323850 h 412750"/>
              <a:gd name="connsiteX5" fmla="*/ 69850 w 288925"/>
              <a:gd name="connsiteY5" fmla="*/ 327025 h 412750"/>
              <a:gd name="connsiteX6" fmla="*/ 69850 w 288925"/>
              <a:gd name="connsiteY6" fmla="*/ 352425 h 412750"/>
              <a:gd name="connsiteX7" fmla="*/ 111125 w 288925"/>
              <a:gd name="connsiteY7" fmla="*/ 400050 h 412750"/>
              <a:gd name="connsiteX8" fmla="*/ 31750 w 288925"/>
              <a:gd name="connsiteY8" fmla="*/ 412750 h 412750"/>
              <a:gd name="connsiteX9" fmla="*/ 0 w 288925"/>
              <a:gd name="connsiteY9" fmla="*/ 317500 h 412750"/>
              <a:gd name="connsiteX10" fmla="*/ 101600 w 288925"/>
              <a:gd name="connsiteY10" fmla="*/ 241300 h 412750"/>
              <a:gd name="connsiteX11" fmla="*/ 95250 w 288925"/>
              <a:gd name="connsiteY11" fmla="*/ 0 h 412750"/>
              <a:gd name="connsiteX12" fmla="*/ 165100 w 288925"/>
              <a:gd name="connsiteY12" fmla="*/ 0 h 412750"/>
              <a:gd name="connsiteX13" fmla="*/ 158750 w 288925"/>
              <a:gd name="connsiteY13" fmla="*/ 228600 h 412750"/>
              <a:gd name="connsiteX0" fmla="*/ 168275 w 288925"/>
              <a:gd name="connsiteY0" fmla="*/ 228600 h 412750"/>
              <a:gd name="connsiteX1" fmla="*/ 288925 w 288925"/>
              <a:gd name="connsiteY1" fmla="*/ 234950 h 412750"/>
              <a:gd name="connsiteX2" fmla="*/ 285750 w 288925"/>
              <a:gd name="connsiteY2" fmla="*/ 298450 h 412750"/>
              <a:gd name="connsiteX3" fmla="*/ 146050 w 288925"/>
              <a:gd name="connsiteY3" fmla="*/ 295275 h 412750"/>
              <a:gd name="connsiteX4" fmla="*/ 101600 w 288925"/>
              <a:gd name="connsiteY4" fmla="*/ 323850 h 412750"/>
              <a:gd name="connsiteX5" fmla="*/ 69850 w 288925"/>
              <a:gd name="connsiteY5" fmla="*/ 327025 h 412750"/>
              <a:gd name="connsiteX6" fmla="*/ 69850 w 288925"/>
              <a:gd name="connsiteY6" fmla="*/ 352425 h 412750"/>
              <a:gd name="connsiteX7" fmla="*/ 111125 w 288925"/>
              <a:gd name="connsiteY7" fmla="*/ 400050 h 412750"/>
              <a:gd name="connsiteX8" fmla="*/ 31750 w 288925"/>
              <a:gd name="connsiteY8" fmla="*/ 412750 h 412750"/>
              <a:gd name="connsiteX9" fmla="*/ 0 w 288925"/>
              <a:gd name="connsiteY9" fmla="*/ 317500 h 412750"/>
              <a:gd name="connsiteX10" fmla="*/ 101600 w 288925"/>
              <a:gd name="connsiteY10" fmla="*/ 241300 h 412750"/>
              <a:gd name="connsiteX11" fmla="*/ 95250 w 288925"/>
              <a:gd name="connsiteY11" fmla="*/ 0 h 412750"/>
              <a:gd name="connsiteX12" fmla="*/ 165100 w 288925"/>
              <a:gd name="connsiteY12" fmla="*/ 0 h 412750"/>
              <a:gd name="connsiteX13" fmla="*/ 168275 w 288925"/>
              <a:gd name="connsiteY13" fmla="*/ 22860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8925" h="412750">
                <a:moveTo>
                  <a:pt x="168275" y="228600"/>
                </a:moveTo>
                <a:lnTo>
                  <a:pt x="288925" y="234950"/>
                </a:lnTo>
                <a:lnTo>
                  <a:pt x="285750" y="298450"/>
                </a:lnTo>
                <a:lnTo>
                  <a:pt x="146050" y="295275"/>
                </a:lnTo>
                <a:lnTo>
                  <a:pt x="101600" y="323850"/>
                </a:lnTo>
                <a:lnTo>
                  <a:pt x="69850" y="327025"/>
                </a:lnTo>
                <a:lnTo>
                  <a:pt x="69850" y="352425"/>
                </a:lnTo>
                <a:lnTo>
                  <a:pt x="111125" y="400050"/>
                </a:lnTo>
                <a:lnTo>
                  <a:pt x="31750" y="412750"/>
                </a:lnTo>
                <a:lnTo>
                  <a:pt x="0" y="317500"/>
                </a:lnTo>
                <a:lnTo>
                  <a:pt x="101600" y="241300"/>
                </a:lnTo>
                <a:lnTo>
                  <a:pt x="95250" y="0"/>
                </a:lnTo>
                <a:lnTo>
                  <a:pt x="165100" y="0"/>
                </a:lnTo>
                <a:cubicBezTo>
                  <a:pt x="166158" y="76200"/>
                  <a:pt x="167217" y="152400"/>
                  <a:pt x="168275" y="228600"/>
                </a:cubicBezTo>
                <a:close/>
              </a:path>
            </a:pathLst>
          </a:cu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05EFD0-0F9E-4C67-BEF5-6083D5B7C26F}"/>
              </a:ext>
            </a:extLst>
          </p:cNvPr>
          <p:cNvSpPr/>
          <p:nvPr/>
        </p:nvSpPr>
        <p:spPr>
          <a:xfrm>
            <a:off x="5275572" y="2428785"/>
            <a:ext cx="271463" cy="177736"/>
          </a:xfrm>
          <a:custGeom>
            <a:avLst/>
            <a:gdLst>
              <a:gd name="connsiteX0" fmla="*/ 355600 w 361950"/>
              <a:gd name="connsiteY0" fmla="*/ 0 h 184150"/>
              <a:gd name="connsiteX1" fmla="*/ 361950 w 361950"/>
              <a:gd name="connsiteY1" fmla="*/ 180975 h 184150"/>
              <a:gd name="connsiteX2" fmla="*/ 273050 w 361950"/>
              <a:gd name="connsiteY2" fmla="*/ 184150 h 184150"/>
              <a:gd name="connsiteX3" fmla="*/ 269875 w 361950"/>
              <a:gd name="connsiteY3" fmla="*/ 98425 h 184150"/>
              <a:gd name="connsiteX4" fmla="*/ 0 w 361950"/>
              <a:gd name="connsiteY4" fmla="*/ 95250 h 184150"/>
              <a:gd name="connsiteX5" fmla="*/ 0 w 361950"/>
              <a:gd name="connsiteY5" fmla="*/ 0 h 184150"/>
              <a:gd name="connsiteX6" fmla="*/ 355600 w 361950"/>
              <a:gd name="connsiteY6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50" h="184150">
                <a:moveTo>
                  <a:pt x="355600" y="0"/>
                </a:moveTo>
                <a:lnTo>
                  <a:pt x="361950" y="180975"/>
                </a:lnTo>
                <a:lnTo>
                  <a:pt x="273050" y="184150"/>
                </a:lnTo>
                <a:lnTo>
                  <a:pt x="269875" y="98425"/>
                </a:lnTo>
                <a:lnTo>
                  <a:pt x="0" y="95250"/>
                </a:lnTo>
                <a:lnTo>
                  <a:pt x="0" y="0"/>
                </a:lnTo>
                <a:lnTo>
                  <a:pt x="355600" y="0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77BA36-A880-492C-82DD-830262697449}"/>
              </a:ext>
            </a:extLst>
          </p:cNvPr>
          <p:cNvSpPr/>
          <p:nvPr/>
        </p:nvSpPr>
        <p:spPr>
          <a:xfrm>
            <a:off x="1114425" y="1722987"/>
            <a:ext cx="2109206" cy="107260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ular Callout 33">
            <a:extLst>
              <a:ext uri="{FF2B5EF4-FFF2-40B4-BE49-F238E27FC236}">
                <a16:creationId xmlns:a16="http://schemas.microsoft.com/office/drawing/2014/main" id="{4C2B6F41-4CB8-4E06-A4A4-2D7FD884CF29}"/>
              </a:ext>
            </a:extLst>
          </p:cNvPr>
          <p:cNvSpPr/>
          <p:nvPr/>
        </p:nvSpPr>
        <p:spPr>
          <a:xfrm>
            <a:off x="4714657" y="3943096"/>
            <a:ext cx="1209531" cy="647342"/>
          </a:xfrm>
          <a:prstGeom prst="wedgeRectCallout">
            <a:avLst>
              <a:gd name="adj1" fmla="val 16132"/>
              <a:gd name="adj2" fmla="val 130406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CONTRACTOR </a:t>
            </a:r>
          </a:p>
          <a:p>
            <a:pPr algn="ctr"/>
            <a:r>
              <a:rPr lang="en-US" sz="1350" b="1" dirty="0">
                <a:solidFill>
                  <a:srgbClr val="FFC000"/>
                </a:solidFill>
              </a:rPr>
              <a:t>ACCESS</a:t>
            </a:r>
          </a:p>
          <a:p>
            <a:pPr algn="ctr"/>
            <a:r>
              <a:rPr lang="en-US" sz="1350" b="1" dirty="0">
                <a:solidFill>
                  <a:srgbClr val="FFC000"/>
                </a:solidFill>
              </a:rPr>
              <a:t>GATE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BB73A2-9B62-4675-9DDC-2E707037AF4A}"/>
              </a:ext>
            </a:extLst>
          </p:cNvPr>
          <p:cNvSpPr/>
          <p:nvPr/>
        </p:nvSpPr>
        <p:spPr>
          <a:xfrm>
            <a:off x="1723891" y="1958563"/>
            <a:ext cx="8451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C2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0E99D-3310-475A-8E5F-614E12E5C259}"/>
              </a:ext>
            </a:extLst>
          </p:cNvPr>
          <p:cNvSpPr txBox="1"/>
          <p:nvPr/>
        </p:nvSpPr>
        <p:spPr>
          <a:xfrm>
            <a:off x="566452" y="4971149"/>
            <a:ext cx="1722120" cy="300082"/>
          </a:xfrm>
          <a:prstGeom prst="rect">
            <a:avLst/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>
            <a:defPPr>
              <a:defRPr lang="en-US"/>
            </a:defPPr>
            <a:lvl1pPr algn="ctr">
              <a:defRPr sz="1350" b="1">
                <a:solidFill>
                  <a:srgbClr val="FFC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Barbours</a:t>
            </a:r>
            <a:r>
              <a:rPr lang="en-US" dirty="0"/>
              <a:t> Cut Blvd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8A815-3C75-4E8C-92C8-F1577FE29BE2}"/>
              </a:ext>
            </a:extLst>
          </p:cNvPr>
          <p:cNvSpPr txBox="1"/>
          <p:nvPr/>
        </p:nvSpPr>
        <p:spPr>
          <a:xfrm>
            <a:off x="403914" y="6034772"/>
            <a:ext cx="7282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b="1" cap="sm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Security:   </a:t>
            </a:r>
            <a:r>
              <a:rPr lang="en-US" sz="2800" b="1" cap="sm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 Requirements apply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8F513C-C86D-443C-9A94-6777D27E54C0}"/>
              </a:ext>
            </a:extLst>
          </p:cNvPr>
          <p:cNvSpPr txBox="1"/>
          <p:nvPr/>
        </p:nvSpPr>
        <p:spPr>
          <a:xfrm>
            <a:off x="7980589" y="6081473"/>
            <a:ext cx="745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b="1" cap="small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000" b="1" cap="small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A513F1-110E-4E9D-88C0-537EB1783386}"/>
              </a:ext>
            </a:extLst>
          </p:cNvPr>
          <p:cNvSpPr txBox="1">
            <a:spLocks/>
          </p:cNvSpPr>
          <p:nvPr/>
        </p:nvSpPr>
        <p:spPr>
          <a:xfrm>
            <a:off x="861825" y="3276720"/>
            <a:ext cx="8359688" cy="234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18” PAVING SECTION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12” Cement Treated Base (CTB)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4” Drainage Layer (#57 Stone)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Woven Geotechnical Fabric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8” Lime Cement Stabilize Subgrade (LCSS)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5E622A-C30A-40AD-A98D-D8EC6D354066}"/>
              </a:ext>
            </a:extLst>
          </p:cNvPr>
          <p:cNvSpPr txBox="1">
            <a:spLocks/>
          </p:cNvSpPr>
          <p:nvPr/>
        </p:nvSpPr>
        <p:spPr>
          <a:xfrm>
            <a:off x="861825" y="2107471"/>
            <a:ext cx="8359688" cy="940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DEMOLITION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2,000’ x 435’  =  20 acres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5E2006-AE8C-4F18-BF1B-9F781609BFBF}"/>
              </a:ext>
            </a:extLst>
          </p:cNvPr>
          <p:cNvSpPr txBox="1">
            <a:spLocks/>
          </p:cNvSpPr>
          <p:nvPr/>
        </p:nvSpPr>
        <p:spPr>
          <a:xfrm>
            <a:off x="390348" y="538282"/>
            <a:ext cx="7038802" cy="102933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REHABILITATION OF CY1N and CY2N </a:t>
            </a:r>
          </a:p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AT BARBOURS CUT TERMINAL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22066-B359-433B-BA36-5277FA60D08E}"/>
              </a:ext>
            </a:extLst>
          </p:cNvPr>
          <p:cNvSpPr txBox="1"/>
          <p:nvPr/>
        </p:nvSpPr>
        <p:spPr>
          <a:xfrm>
            <a:off x="390348" y="1462667"/>
            <a:ext cx="620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General Scope of Services – Major Elements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28E997-5E72-442A-959E-1D77B5923F81}"/>
              </a:ext>
            </a:extLst>
          </p:cNvPr>
          <p:cNvSpPr txBox="1">
            <a:spLocks/>
          </p:cNvSpPr>
          <p:nvPr/>
        </p:nvSpPr>
        <p:spPr>
          <a:xfrm>
            <a:off x="669597" y="5942228"/>
            <a:ext cx="8147706" cy="922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Respondents are to rely on their own estimates and material take-off for project bidding/proposing.</a:t>
            </a:r>
          </a:p>
        </p:txBody>
      </p:sp>
    </p:spTree>
    <p:extLst>
      <p:ext uri="{BB962C8B-B14F-4D97-AF65-F5344CB8AC3E}">
        <p14:creationId xmlns:p14="http://schemas.microsoft.com/office/powerpoint/2010/main" val="15723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774544-B492-4908-8B24-2726329628E6}"/>
              </a:ext>
            </a:extLst>
          </p:cNvPr>
          <p:cNvSpPr txBox="1"/>
          <p:nvPr/>
        </p:nvSpPr>
        <p:spPr>
          <a:xfrm>
            <a:off x="1854500" y="987745"/>
            <a:ext cx="5118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PAVEMENT SECTIONS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A31E78-76C6-4B91-9087-33C5A702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4" t="83327" r="32931"/>
          <a:stretch/>
        </p:blipFill>
        <p:spPr>
          <a:xfrm>
            <a:off x="518160" y="4448038"/>
            <a:ext cx="3268980" cy="663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8B2E8-4C54-4FCE-9290-45852984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1" t="82234" r="20856" b="-392"/>
          <a:stretch/>
        </p:blipFill>
        <p:spPr>
          <a:xfrm>
            <a:off x="4572000" y="4321914"/>
            <a:ext cx="3834592" cy="66323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297363-AE6D-455B-A219-0EBCFA9F1704}"/>
              </a:ext>
            </a:extLst>
          </p:cNvPr>
          <p:cNvSpPr txBox="1">
            <a:spLocks/>
          </p:cNvSpPr>
          <p:nvPr/>
        </p:nvSpPr>
        <p:spPr>
          <a:xfrm>
            <a:off x="1260548" y="5240515"/>
            <a:ext cx="3683222" cy="940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7.5 Acres </a:t>
            </a: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D10A71-A12E-4132-BD47-9108BD59D82E}"/>
              </a:ext>
            </a:extLst>
          </p:cNvPr>
          <p:cNvSpPr txBox="1">
            <a:spLocks/>
          </p:cNvSpPr>
          <p:nvPr/>
        </p:nvSpPr>
        <p:spPr>
          <a:xfrm>
            <a:off x="5454019" y="5184135"/>
            <a:ext cx="2887723" cy="940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12.5 Acres </a:t>
            </a:r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E841D-4971-4B78-881D-E9CA456F5F31}"/>
              </a:ext>
            </a:extLst>
          </p:cNvPr>
          <p:cNvSpPr txBox="1">
            <a:spLocks/>
          </p:cNvSpPr>
          <p:nvPr/>
        </p:nvSpPr>
        <p:spPr>
          <a:xfrm>
            <a:off x="352187" y="185815"/>
            <a:ext cx="7038802" cy="102933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REHABILITATION OF CY1N and CY2N </a:t>
            </a:r>
          </a:p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AT BARBOURS CUT TERMINAL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713E9-0030-4205-B32C-4DCFB6479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405"/>
          <a:stretch/>
        </p:blipFill>
        <p:spPr>
          <a:xfrm>
            <a:off x="352187" y="1600706"/>
            <a:ext cx="5925748" cy="2529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39212A-DFEE-4225-B4BD-D1506F46A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16970" b="23521"/>
          <a:stretch/>
        </p:blipFill>
        <p:spPr>
          <a:xfrm>
            <a:off x="4995729" y="1949326"/>
            <a:ext cx="3679546" cy="21036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498BED-D474-406E-945F-D898FB89104D}"/>
              </a:ext>
            </a:extLst>
          </p:cNvPr>
          <p:cNvSpPr txBox="1">
            <a:spLocks/>
          </p:cNvSpPr>
          <p:nvPr/>
        </p:nvSpPr>
        <p:spPr>
          <a:xfrm>
            <a:off x="709354" y="5975018"/>
            <a:ext cx="8147706" cy="922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Respondents are to rely on their own estimates and material take-off for project bidding/proposing.</a:t>
            </a:r>
          </a:p>
        </p:txBody>
      </p:sp>
    </p:spTree>
    <p:extLst>
      <p:ext uri="{BB962C8B-B14F-4D97-AF65-F5344CB8AC3E}">
        <p14:creationId xmlns:p14="http://schemas.microsoft.com/office/powerpoint/2010/main" val="424297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017EC-415C-429D-8C54-7047F09DE914}"/>
              </a:ext>
            </a:extLst>
          </p:cNvPr>
          <p:cNvSpPr txBox="1"/>
          <p:nvPr/>
        </p:nvSpPr>
        <p:spPr>
          <a:xfrm>
            <a:off x="359867" y="958062"/>
            <a:ext cx="620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General Scope of Services – Major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0D41-D2B0-46A3-89F1-224A64AD54EC}"/>
              </a:ext>
            </a:extLst>
          </p:cNvPr>
          <p:cNvSpPr txBox="1">
            <a:spLocks/>
          </p:cNvSpPr>
          <p:nvPr/>
        </p:nvSpPr>
        <p:spPr>
          <a:xfrm>
            <a:off x="3540353" y="1573553"/>
            <a:ext cx="1679347" cy="618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cap="sm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UTILITIES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  <a:p>
            <a:pPr marL="457200" lvl="1" indent="0">
              <a:lnSpc>
                <a:spcPct val="100000"/>
              </a:lnSpc>
              <a:buNone/>
            </a:pPr>
            <a:br>
              <a:rPr lang="en-US" sz="1600" dirty="0"/>
            </a:br>
            <a:r>
              <a:rPr lang="en-US" sz="1600" dirty="0"/>
              <a:t> 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661360-020C-4B29-9E37-879FDC69EA19}"/>
              </a:ext>
            </a:extLst>
          </p:cNvPr>
          <p:cNvSpPr txBox="1">
            <a:spLocks/>
          </p:cNvSpPr>
          <p:nvPr/>
        </p:nvSpPr>
        <p:spPr>
          <a:xfrm>
            <a:off x="4572000" y="2288873"/>
            <a:ext cx="4220715" cy="1454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/>
              <a:t>Storm Sewer: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3,500 LF ~ 18” Pre-Cast Trench Drain,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Airport Rated Frames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E03E08-8913-47EB-8348-6089D2A86A38}"/>
              </a:ext>
            </a:extLst>
          </p:cNvPr>
          <p:cNvSpPr txBox="1">
            <a:spLocks/>
          </p:cNvSpPr>
          <p:nvPr/>
        </p:nvSpPr>
        <p:spPr>
          <a:xfrm>
            <a:off x="774959" y="2094863"/>
            <a:ext cx="4220715" cy="12420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  <a:p>
            <a:pPr lvl="1">
              <a:lnSpc>
                <a:spcPct val="100000"/>
              </a:lnSpc>
            </a:pPr>
            <a:r>
              <a:rPr lang="en-US" dirty="0"/>
              <a:t>Water: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1,500 LF  ~ 12” Dia.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/>
              <a:t>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1817E4-E827-4622-A47B-D725D861661B}"/>
              </a:ext>
            </a:extLst>
          </p:cNvPr>
          <p:cNvSpPr txBox="1">
            <a:spLocks/>
          </p:cNvSpPr>
          <p:nvPr/>
        </p:nvSpPr>
        <p:spPr>
          <a:xfrm>
            <a:off x="709425" y="3877514"/>
            <a:ext cx="4220715" cy="1648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/>
              <a:t>Sewer: 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650 LF ~ 8” gravity sewer,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Lift Station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100 LF ~3” FM</a:t>
            </a:r>
          </a:p>
          <a:p>
            <a:pPr marL="457200" lvl="1" indent="0">
              <a:lnSpc>
                <a:spcPct val="100000"/>
              </a:lnSpc>
              <a:buNone/>
            </a:pPr>
            <a:br>
              <a:rPr lang="en-US" sz="1600" dirty="0"/>
            </a:br>
            <a:r>
              <a:rPr lang="en-US" sz="1600" dirty="0"/>
              <a:t> 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BA13E9-0E0A-4EA1-9065-C954631AD2B6}"/>
              </a:ext>
            </a:extLst>
          </p:cNvPr>
          <p:cNvSpPr txBox="1">
            <a:spLocks/>
          </p:cNvSpPr>
          <p:nvPr/>
        </p:nvSpPr>
        <p:spPr>
          <a:xfrm>
            <a:off x="4449315" y="3906932"/>
            <a:ext cx="4220715" cy="13625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/>
              <a:t>Elec/Tele </a:t>
            </a:r>
            <a:r>
              <a:rPr lang="en-US" dirty="0" err="1"/>
              <a:t>Ductbank</a:t>
            </a:r>
            <a:endParaRPr lang="en-US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2300 LF Primary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/>
              <a:t>200 LF service to LS</a:t>
            </a:r>
            <a:br>
              <a:rPr lang="en-US" sz="1600" dirty="0"/>
            </a:br>
            <a:r>
              <a:rPr lang="en-US" sz="1600" dirty="0"/>
              <a:t> 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1024A8-6DD6-40B3-9F8C-2DD0F0528CB2}"/>
              </a:ext>
            </a:extLst>
          </p:cNvPr>
          <p:cNvSpPr txBox="1">
            <a:spLocks/>
          </p:cNvSpPr>
          <p:nvPr/>
        </p:nvSpPr>
        <p:spPr>
          <a:xfrm>
            <a:off x="352187" y="185815"/>
            <a:ext cx="7038802" cy="102933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REHABILITATION OF CY1N and CY2N </a:t>
            </a:r>
          </a:p>
          <a:p>
            <a:pPr>
              <a:lnSpc>
                <a:spcPct val="100000"/>
              </a:lnSpc>
            </a:pPr>
            <a:r>
              <a:rPr lang="en-US" sz="3700" dirty="0">
                <a:latin typeface="+mn-lt"/>
                <a:ea typeface="+mn-ea"/>
                <a:cs typeface="+mn-cs"/>
              </a:rPr>
              <a:t>AT BARBOURS CUT TERMINAL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527631-678C-49F7-9357-FE68A14F8205}"/>
              </a:ext>
            </a:extLst>
          </p:cNvPr>
          <p:cNvSpPr txBox="1">
            <a:spLocks/>
          </p:cNvSpPr>
          <p:nvPr/>
        </p:nvSpPr>
        <p:spPr>
          <a:xfrm>
            <a:off x="645009" y="5856264"/>
            <a:ext cx="8147706" cy="922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Respondents are to rely on their own estimates and material take-off for project bidding/proposing.</a:t>
            </a:r>
          </a:p>
        </p:txBody>
      </p:sp>
    </p:spTree>
    <p:extLst>
      <p:ext uri="{BB962C8B-B14F-4D97-AF65-F5344CB8AC3E}">
        <p14:creationId xmlns:p14="http://schemas.microsoft.com/office/powerpoint/2010/main" val="1627829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53255-2754-4519-892F-0B96D5CF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10"/>
          <a:stretch/>
        </p:blipFill>
        <p:spPr>
          <a:xfrm>
            <a:off x="101032" y="1368671"/>
            <a:ext cx="8941936" cy="41206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1EEFEC-0F07-4FC4-8C74-1EA65E546E10}"/>
              </a:ext>
            </a:extLst>
          </p:cNvPr>
          <p:cNvGrpSpPr/>
          <p:nvPr/>
        </p:nvGrpSpPr>
        <p:grpSpPr>
          <a:xfrm>
            <a:off x="2110154" y="4626959"/>
            <a:ext cx="1974166" cy="1811941"/>
            <a:chOff x="2110154" y="4626959"/>
            <a:chExt cx="1974166" cy="18119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A6D504-41E9-4BF6-B2B9-B82C06701E0B}"/>
                </a:ext>
              </a:extLst>
            </p:cNvPr>
            <p:cNvSpPr/>
            <p:nvPr/>
          </p:nvSpPr>
          <p:spPr>
            <a:xfrm>
              <a:off x="3768122" y="4626959"/>
              <a:ext cx="162628" cy="190500"/>
            </a:xfrm>
            <a:prstGeom prst="roundRect">
              <a:avLst/>
            </a:prstGeom>
            <a:solidFill>
              <a:srgbClr val="FF8A1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ular Callout 33">
              <a:extLst>
                <a:ext uri="{FF2B5EF4-FFF2-40B4-BE49-F238E27FC236}">
                  <a16:creationId xmlns:a16="http://schemas.microsoft.com/office/drawing/2014/main" id="{92DB40A3-BB6A-4F39-B51F-52E2A2F1D3A9}"/>
                </a:ext>
              </a:extLst>
            </p:cNvPr>
            <p:cNvSpPr/>
            <p:nvPr/>
          </p:nvSpPr>
          <p:spPr>
            <a:xfrm>
              <a:off x="2110154" y="5575778"/>
              <a:ext cx="1974166" cy="863122"/>
            </a:xfrm>
            <a:prstGeom prst="wedgeRectCallout">
              <a:avLst>
                <a:gd name="adj1" fmla="val 35576"/>
                <a:gd name="adj2" fmla="val -135439"/>
              </a:avLst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NEW SANITARY LIFT STATION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57A51D-14EC-4854-B6F8-3B4C8CF4BC63}"/>
              </a:ext>
            </a:extLst>
          </p:cNvPr>
          <p:cNvGrpSpPr/>
          <p:nvPr/>
        </p:nvGrpSpPr>
        <p:grpSpPr>
          <a:xfrm>
            <a:off x="4084320" y="3959613"/>
            <a:ext cx="2574388" cy="1459592"/>
            <a:chOff x="4084320" y="3959613"/>
            <a:chExt cx="2574388" cy="14595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63807C6-B302-47D2-BF68-BBBA1CBC0D88}"/>
                </a:ext>
              </a:extLst>
            </p:cNvPr>
            <p:cNvSpPr/>
            <p:nvPr/>
          </p:nvSpPr>
          <p:spPr>
            <a:xfrm flipH="1">
              <a:off x="4084320" y="3959613"/>
              <a:ext cx="96462" cy="1905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ular Callout 33">
              <a:extLst>
                <a:ext uri="{FF2B5EF4-FFF2-40B4-BE49-F238E27FC236}">
                  <a16:creationId xmlns:a16="http://schemas.microsoft.com/office/drawing/2014/main" id="{E1E372D6-8CAF-439A-A379-ACBEB2E48D08}"/>
                </a:ext>
              </a:extLst>
            </p:cNvPr>
            <p:cNvSpPr/>
            <p:nvPr/>
          </p:nvSpPr>
          <p:spPr>
            <a:xfrm>
              <a:off x="4778168" y="4556083"/>
              <a:ext cx="1880540" cy="863122"/>
            </a:xfrm>
            <a:prstGeom prst="wedgeRectCallout">
              <a:avLst>
                <a:gd name="adj1" fmla="val -74963"/>
                <a:gd name="adj2" fmla="val -101106"/>
              </a:avLst>
            </a:prstGeom>
            <a:solidFill>
              <a:schemeClr val="tx1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EXISTING SANITARY LIFT STATION</a:t>
              </a: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EB698CE4-2526-4392-AE89-629664CCF86E}"/>
              </a:ext>
            </a:extLst>
          </p:cNvPr>
          <p:cNvSpPr txBox="1">
            <a:spLocks/>
          </p:cNvSpPr>
          <p:nvPr/>
        </p:nvSpPr>
        <p:spPr>
          <a:xfrm>
            <a:off x="452364" y="168882"/>
            <a:ext cx="2771267" cy="789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8D4E5FA-4E1C-43B5-931C-9AE394FFE358}"/>
              </a:ext>
            </a:extLst>
          </p:cNvPr>
          <p:cNvSpPr txBox="1">
            <a:spLocks/>
          </p:cNvSpPr>
          <p:nvPr/>
        </p:nvSpPr>
        <p:spPr>
          <a:xfrm>
            <a:off x="5118147" y="5805777"/>
            <a:ext cx="3953901" cy="966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1 – 1.5 Acres</a:t>
            </a:r>
          </a:p>
        </p:txBody>
      </p:sp>
    </p:spTree>
    <p:extLst>
      <p:ext uri="{BB962C8B-B14F-4D97-AF65-F5344CB8AC3E}">
        <p14:creationId xmlns:p14="http://schemas.microsoft.com/office/powerpoint/2010/main" val="29199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3C967-3647-4BAF-BF94-D36EAB6C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2765"/>
            <a:ext cx="9144000" cy="50124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19083E-2024-4F8E-8B33-482E8473E4BF}"/>
              </a:ext>
            </a:extLst>
          </p:cNvPr>
          <p:cNvSpPr txBox="1">
            <a:spLocks/>
          </p:cNvSpPr>
          <p:nvPr/>
        </p:nvSpPr>
        <p:spPr>
          <a:xfrm>
            <a:off x="4235596" y="5891502"/>
            <a:ext cx="4720205" cy="966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2 – C1N   ( 8.7 Acres)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C65B6A-E758-4CCA-9C11-FA0D5FC5D150}"/>
              </a:ext>
            </a:extLst>
          </p:cNvPr>
          <p:cNvGrpSpPr/>
          <p:nvPr/>
        </p:nvGrpSpPr>
        <p:grpSpPr>
          <a:xfrm>
            <a:off x="3978306" y="1257300"/>
            <a:ext cx="1605102" cy="1749691"/>
            <a:chOff x="3978306" y="1257300"/>
            <a:chExt cx="1605102" cy="174969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29BA7C68-3BE0-413F-8E43-14788DD98AD9}"/>
                </a:ext>
              </a:extLst>
            </p:cNvPr>
            <p:cNvSpPr/>
            <p:nvPr/>
          </p:nvSpPr>
          <p:spPr>
            <a:xfrm rot="9212842">
              <a:off x="4863045" y="1605348"/>
              <a:ext cx="403860" cy="1401643"/>
            </a:xfrm>
            <a:prstGeom prst="triangle">
              <a:avLst/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4" name="Rectangular Callout 33">
              <a:extLst>
                <a:ext uri="{FF2B5EF4-FFF2-40B4-BE49-F238E27FC236}">
                  <a16:creationId xmlns:a16="http://schemas.microsoft.com/office/drawing/2014/main" id="{D1F14E63-6E0D-4F8E-8E9E-67E4F256A279}"/>
                </a:ext>
              </a:extLst>
            </p:cNvPr>
            <p:cNvSpPr/>
            <p:nvPr/>
          </p:nvSpPr>
          <p:spPr>
            <a:xfrm>
              <a:off x="3978306" y="1257300"/>
              <a:ext cx="1605102" cy="662940"/>
            </a:xfrm>
            <a:prstGeom prst="wedgeRectCallout">
              <a:avLst>
                <a:gd name="adj1" fmla="val 47143"/>
                <a:gd name="adj2" fmla="val 148343"/>
              </a:avLst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TRENCH DRAINS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7D532E-FCC0-4FBA-A08C-103411165E2A}"/>
              </a:ext>
            </a:extLst>
          </p:cNvPr>
          <p:cNvGrpSpPr/>
          <p:nvPr/>
        </p:nvGrpSpPr>
        <p:grpSpPr>
          <a:xfrm>
            <a:off x="7448062" y="1257300"/>
            <a:ext cx="1507739" cy="1614476"/>
            <a:chOff x="7448062" y="1257300"/>
            <a:chExt cx="1507739" cy="1614476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B555993-C2BD-47B3-A076-3AF7C07C6976}"/>
                </a:ext>
              </a:extLst>
            </p:cNvPr>
            <p:cNvSpPr/>
            <p:nvPr/>
          </p:nvSpPr>
          <p:spPr>
            <a:xfrm rot="12043309">
              <a:off x="7844689" y="1470133"/>
              <a:ext cx="403860" cy="1401643"/>
            </a:xfrm>
            <a:prstGeom prst="triangle">
              <a:avLst/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8" name="Rectangular Callout 33">
              <a:extLst>
                <a:ext uri="{FF2B5EF4-FFF2-40B4-BE49-F238E27FC236}">
                  <a16:creationId xmlns:a16="http://schemas.microsoft.com/office/drawing/2014/main" id="{D9F1518C-3F9D-4AF1-8819-2485AB126B25}"/>
                </a:ext>
              </a:extLst>
            </p:cNvPr>
            <p:cNvSpPr/>
            <p:nvPr/>
          </p:nvSpPr>
          <p:spPr>
            <a:xfrm>
              <a:off x="7448062" y="1257300"/>
              <a:ext cx="1507739" cy="579120"/>
            </a:xfrm>
            <a:prstGeom prst="wedgeRectCallout">
              <a:avLst>
                <a:gd name="adj1" fmla="val -41675"/>
                <a:gd name="adj2" fmla="val 145145"/>
              </a:avLst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endParaRPr lang="en-US" b="1" dirty="0">
                <a:solidFill>
                  <a:srgbClr val="FFC000"/>
                </a:solidFill>
              </a:endParaRPr>
            </a:p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ELEC/TELE</a:t>
              </a:r>
            </a:p>
            <a:p>
              <a:pPr algn="ctr"/>
              <a:endParaRPr 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D3271B39-D672-41CC-BCDD-D5100FB588AA}"/>
              </a:ext>
            </a:extLst>
          </p:cNvPr>
          <p:cNvSpPr txBox="1">
            <a:spLocks/>
          </p:cNvSpPr>
          <p:nvPr/>
        </p:nvSpPr>
        <p:spPr>
          <a:xfrm>
            <a:off x="452364" y="168882"/>
            <a:ext cx="2771267" cy="789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</a:p>
        </p:txBody>
      </p:sp>
    </p:spTree>
    <p:extLst>
      <p:ext uri="{BB962C8B-B14F-4D97-AF65-F5344CB8AC3E}">
        <p14:creationId xmlns:p14="http://schemas.microsoft.com/office/powerpoint/2010/main" val="1762040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42C5AB-E4B4-45EE-89FB-77D46D8B1D0F}"/>
              </a:ext>
            </a:extLst>
          </p:cNvPr>
          <p:cNvSpPr txBox="1">
            <a:spLocks/>
          </p:cNvSpPr>
          <p:nvPr/>
        </p:nvSpPr>
        <p:spPr>
          <a:xfrm>
            <a:off x="3952871" y="5710219"/>
            <a:ext cx="5314954" cy="966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3 – C2N  (9.8 Acres)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3BB06A-6332-4CB4-A7EC-F51F6C4F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986"/>
            <a:ext cx="9144000" cy="40200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21040-D7D4-479D-8AC2-FA605C250AC9}"/>
              </a:ext>
            </a:extLst>
          </p:cNvPr>
          <p:cNvGrpSpPr/>
          <p:nvPr/>
        </p:nvGrpSpPr>
        <p:grpSpPr>
          <a:xfrm>
            <a:off x="2421080" y="1329021"/>
            <a:ext cx="1605102" cy="1772278"/>
            <a:chOff x="3978306" y="1257300"/>
            <a:chExt cx="1605102" cy="177227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6D0CAF0-C8C1-4A85-8BA5-2060C9A13683}"/>
                </a:ext>
              </a:extLst>
            </p:cNvPr>
            <p:cNvSpPr/>
            <p:nvPr/>
          </p:nvSpPr>
          <p:spPr>
            <a:xfrm rot="11223781">
              <a:off x="4868353" y="1604100"/>
              <a:ext cx="403860" cy="1425478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Rectangular Callout 33">
              <a:extLst>
                <a:ext uri="{FF2B5EF4-FFF2-40B4-BE49-F238E27FC236}">
                  <a16:creationId xmlns:a16="http://schemas.microsoft.com/office/drawing/2014/main" id="{E2E9254A-951A-4980-890E-986671F31026}"/>
                </a:ext>
              </a:extLst>
            </p:cNvPr>
            <p:cNvSpPr/>
            <p:nvPr/>
          </p:nvSpPr>
          <p:spPr>
            <a:xfrm>
              <a:off x="3978306" y="1257300"/>
              <a:ext cx="1605102" cy="662940"/>
            </a:xfrm>
            <a:prstGeom prst="wedgeRectCallout">
              <a:avLst>
                <a:gd name="adj1" fmla="val 28566"/>
                <a:gd name="adj2" fmla="val 166334"/>
              </a:avLst>
            </a:prstGeom>
            <a:solidFill>
              <a:schemeClr val="tx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TRENCH DRAINS</a:t>
              </a:r>
            </a:p>
          </p:txBody>
        </p:sp>
      </p:grpSp>
      <p:sp>
        <p:nvSpPr>
          <p:cNvPr id="11" name="Rectangular Callout 33">
            <a:extLst>
              <a:ext uri="{FF2B5EF4-FFF2-40B4-BE49-F238E27FC236}">
                <a16:creationId xmlns:a16="http://schemas.microsoft.com/office/drawing/2014/main" id="{DB09930B-305A-4CE2-8572-AEE88E8DC78D}"/>
              </a:ext>
            </a:extLst>
          </p:cNvPr>
          <p:cNvSpPr/>
          <p:nvPr/>
        </p:nvSpPr>
        <p:spPr>
          <a:xfrm>
            <a:off x="290226" y="4402198"/>
            <a:ext cx="1687066" cy="579120"/>
          </a:xfrm>
          <a:prstGeom prst="wedgeRectCallout">
            <a:avLst>
              <a:gd name="adj1" fmla="val 60757"/>
              <a:gd name="adj2" fmla="val -138341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b="1" dirty="0">
              <a:solidFill>
                <a:srgbClr val="FFC000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ELEC/TELE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HMPs</a:t>
            </a:r>
          </a:p>
          <a:p>
            <a:pPr algn="ctr"/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2" name="Rectangular Callout 33">
            <a:extLst>
              <a:ext uri="{FF2B5EF4-FFF2-40B4-BE49-F238E27FC236}">
                <a16:creationId xmlns:a16="http://schemas.microsoft.com/office/drawing/2014/main" id="{8A4059C9-21AC-4A2F-86BA-5D74E11617E5}"/>
              </a:ext>
            </a:extLst>
          </p:cNvPr>
          <p:cNvSpPr/>
          <p:nvPr/>
        </p:nvSpPr>
        <p:spPr>
          <a:xfrm>
            <a:off x="4651642" y="3078712"/>
            <a:ext cx="1346022" cy="721738"/>
          </a:xfrm>
          <a:prstGeom prst="wedgeRectCallout">
            <a:avLst>
              <a:gd name="adj1" fmla="val -70864"/>
              <a:gd name="adj2" fmla="val 40229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b="1" dirty="0">
              <a:solidFill>
                <a:srgbClr val="FFC000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WATER/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HYD</a:t>
            </a:r>
          </a:p>
          <a:p>
            <a:pPr algn="ctr"/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8CD82D-34B5-4212-B573-3B4601BAE2DF}"/>
              </a:ext>
            </a:extLst>
          </p:cNvPr>
          <p:cNvCxnSpPr/>
          <p:nvPr/>
        </p:nvCxnSpPr>
        <p:spPr>
          <a:xfrm>
            <a:off x="571500" y="3775075"/>
            <a:ext cx="3863975" cy="0"/>
          </a:xfrm>
          <a:prstGeom prst="line">
            <a:avLst/>
          </a:prstGeom>
          <a:ln w="34925">
            <a:solidFill>
              <a:srgbClr val="3FC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63D1F5-FEEB-4637-94BF-C9A1503D2231}"/>
              </a:ext>
            </a:extLst>
          </p:cNvPr>
          <p:cNvCxnSpPr>
            <a:cxnSpLocks/>
          </p:cNvCxnSpPr>
          <p:nvPr/>
        </p:nvCxnSpPr>
        <p:spPr>
          <a:xfrm flipV="1">
            <a:off x="4197350" y="2406367"/>
            <a:ext cx="0" cy="1511583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ular Callout 33">
            <a:extLst>
              <a:ext uri="{FF2B5EF4-FFF2-40B4-BE49-F238E27FC236}">
                <a16:creationId xmlns:a16="http://schemas.microsoft.com/office/drawing/2014/main" id="{5A6AF0B5-411B-49DD-BD45-2B83E78E2977}"/>
              </a:ext>
            </a:extLst>
          </p:cNvPr>
          <p:cNvSpPr/>
          <p:nvPr/>
        </p:nvSpPr>
        <p:spPr>
          <a:xfrm>
            <a:off x="4850093" y="1977118"/>
            <a:ext cx="1346022" cy="721738"/>
          </a:xfrm>
          <a:prstGeom prst="wedgeRectCallout">
            <a:avLst>
              <a:gd name="adj1" fmla="val -91621"/>
              <a:gd name="adj2" fmla="val 36270"/>
            </a:avLst>
          </a:prstGeom>
          <a:solidFill>
            <a:schemeClr val="tx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b="1" dirty="0">
              <a:solidFill>
                <a:srgbClr val="FFC000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SEWER</a:t>
            </a:r>
          </a:p>
          <a:p>
            <a:pPr algn="ctr"/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6A9EE79-4E32-47D3-B082-401D179743B6}"/>
              </a:ext>
            </a:extLst>
          </p:cNvPr>
          <p:cNvSpPr txBox="1">
            <a:spLocks/>
          </p:cNvSpPr>
          <p:nvPr/>
        </p:nvSpPr>
        <p:spPr>
          <a:xfrm>
            <a:off x="452364" y="168882"/>
            <a:ext cx="2771267" cy="789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10E742-888B-4F12-A77F-D11A5F360820}"/>
              </a:ext>
            </a:extLst>
          </p:cNvPr>
          <p:cNvGrpSpPr/>
          <p:nvPr/>
        </p:nvGrpSpPr>
        <p:grpSpPr>
          <a:xfrm>
            <a:off x="218661" y="811015"/>
            <a:ext cx="1945480" cy="1850030"/>
            <a:chOff x="218661" y="811015"/>
            <a:chExt cx="1945480" cy="1850030"/>
          </a:xfrm>
        </p:grpSpPr>
        <p:sp>
          <p:nvSpPr>
            <p:cNvPr id="22" name="Explosion: 14 Points 21">
              <a:extLst>
                <a:ext uri="{FF2B5EF4-FFF2-40B4-BE49-F238E27FC236}">
                  <a16:creationId xmlns:a16="http://schemas.microsoft.com/office/drawing/2014/main" id="{DA38AA80-940E-4772-96CC-A3B64270E96A}"/>
                </a:ext>
              </a:extLst>
            </p:cNvPr>
            <p:cNvSpPr/>
            <p:nvPr/>
          </p:nvSpPr>
          <p:spPr>
            <a:xfrm>
              <a:off x="218661" y="2081926"/>
              <a:ext cx="765313" cy="579119"/>
            </a:xfrm>
            <a:prstGeom prst="irregularSeal2">
              <a:avLst/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ular Callout 33">
              <a:extLst>
                <a:ext uri="{FF2B5EF4-FFF2-40B4-BE49-F238E27FC236}">
                  <a16:creationId xmlns:a16="http://schemas.microsoft.com/office/drawing/2014/main" id="{623A3CB0-7FCE-4304-A7F3-7DAB3F4CB711}"/>
                </a:ext>
              </a:extLst>
            </p:cNvPr>
            <p:cNvSpPr/>
            <p:nvPr/>
          </p:nvSpPr>
          <p:spPr>
            <a:xfrm>
              <a:off x="571500" y="811015"/>
              <a:ext cx="1592641" cy="721738"/>
            </a:xfrm>
            <a:prstGeom prst="wedgeRectCallout">
              <a:avLst>
                <a:gd name="adj1" fmla="val -43300"/>
                <a:gd name="adj2" fmla="val 118897"/>
              </a:avLst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4" rIns="91430" bIns="45714" rtlCol="0" anchor="ctr"/>
            <a:lstStyle/>
            <a:p>
              <a:pPr algn="ctr"/>
              <a:endParaRPr lang="en-US" b="1" dirty="0">
                <a:solidFill>
                  <a:srgbClr val="FFC000"/>
                </a:solidFill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CAUTION</a:t>
              </a:r>
            </a:p>
            <a:p>
              <a:pPr algn="ctr"/>
              <a:endParaRPr lang="en-US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70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62B1F61-A7F0-4C4F-9909-1235973C5BB9}"/>
              </a:ext>
            </a:extLst>
          </p:cNvPr>
          <p:cNvSpPr txBox="1"/>
          <p:nvPr/>
        </p:nvSpPr>
        <p:spPr>
          <a:xfrm>
            <a:off x="189501" y="-5591"/>
            <a:ext cx="84984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60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Pre-Cast Trench Drains – Long Lead Item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E03570-22F4-477D-AB2D-1102DD2ED536}"/>
              </a:ext>
            </a:extLst>
          </p:cNvPr>
          <p:cNvSpPr txBox="1"/>
          <p:nvPr/>
        </p:nvSpPr>
        <p:spPr>
          <a:xfrm>
            <a:off x="3884482" y="2015102"/>
            <a:ext cx="5118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Project: 3,500 LF Trench Drains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400" b="1" cap="small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(Not an Issue – Due to Phasing)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FFE87F-9D15-4858-96F1-2384F1913DC7}"/>
              </a:ext>
            </a:extLst>
          </p:cNvPr>
          <p:cNvSpPr txBox="1"/>
          <p:nvPr/>
        </p:nvSpPr>
        <p:spPr>
          <a:xfrm>
            <a:off x="3754118" y="3578825"/>
            <a:ext cx="5118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roughly ½ in Phase 2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400" b="1" cap="small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Remainder in Phase 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D70D12-20D7-4B71-9175-8FD11711AF16}"/>
              </a:ext>
            </a:extLst>
          </p:cNvPr>
          <p:cNvGrpSpPr/>
          <p:nvPr/>
        </p:nvGrpSpPr>
        <p:grpSpPr>
          <a:xfrm>
            <a:off x="271720" y="1847098"/>
            <a:ext cx="3596261" cy="3892232"/>
            <a:chOff x="271720" y="1847098"/>
            <a:chExt cx="3596261" cy="38922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A36DDD-BE9B-4BF6-80C5-216E740952B9}"/>
                </a:ext>
              </a:extLst>
            </p:cNvPr>
            <p:cNvGrpSpPr/>
            <p:nvPr/>
          </p:nvGrpSpPr>
          <p:grpSpPr>
            <a:xfrm>
              <a:off x="271720" y="2171158"/>
              <a:ext cx="3596261" cy="3568172"/>
              <a:chOff x="271720" y="2171158"/>
              <a:chExt cx="3596261" cy="356817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9B11EDD-39F7-40B3-987B-722A3B2EFEF7}"/>
                  </a:ext>
                </a:extLst>
              </p:cNvPr>
              <p:cNvGrpSpPr/>
              <p:nvPr/>
            </p:nvGrpSpPr>
            <p:grpSpPr>
              <a:xfrm>
                <a:off x="271720" y="2171158"/>
                <a:ext cx="3596261" cy="3568172"/>
                <a:chOff x="7476081" y="1063321"/>
                <a:chExt cx="4824357" cy="4476750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01FED911-D739-4711-A1E8-5E6E6E3C4E32}"/>
                    </a:ext>
                  </a:extLst>
                </p:cNvPr>
                <p:cNvGrpSpPr/>
                <p:nvPr/>
              </p:nvGrpSpPr>
              <p:grpSpPr>
                <a:xfrm>
                  <a:off x="7476081" y="1063321"/>
                  <a:ext cx="4824357" cy="4476750"/>
                  <a:chOff x="7510781" y="1634821"/>
                  <a:chExt cx="4824357" cy="4476750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947AC9E0-3F69-4C74-A341-26B8C8B5AD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510781" y="1634821"/>
                    <a:ext cx="4824357" cy="4476750"/>
                  </a:xfrm>
                  <a:prstGeom prst="rect">
                    <a:avLst/>
                  </a:prstGeom>
                </p:spPr>
              </p:pic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AABF107C-2E11-441D-ADFB-CBB7E06DAA69}"/>
                      </a:ext>
                    </a:extLst>
                  </p:cNvPr>
                  <p:cNvGrpSpPr/>
                  <p:nvPr/>
                </p:nvGrpSpPr>
                <p:grpSpPr>
                  <a:xfrm>
                    <a:off x="7974260" y="1789641"/>
                    <a:ext cx="4055996" cy="3860800"/>
                    <a:chOff x="7971060" y="1805331"/>
                    <a:chExt cx="4055996" cy="3860800"/>
                  </a:xfrm>
                </p:grpSpPr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A1644E2C-B9DC-4D3D-89DE-5977ED399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2606" y="2722555"/>
                      <a:ext cx="1314450" cy="123825"/>
                    </a:xfrm>
                    <a:prstGeom prst="rect">
                      <a:avLst/>
                    </a:prstGeom>
                    <a:pattFill prst="trellis">
                      <a:fgClr>
                        <a:schemeClr val="tx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E9D83DDB-AFA3-4C89-A5B6-018EF8361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1060" y="2736647"/>
                      <a:ext cx="523875" cy="123825"/>
                    </a:xfrm>
                    <a:prstGeom prst="rect">
                      <a:avLst/>
                    </a:prstGeom>
                    <a:pattFill prst="trellis">
                      <a:fgClr>
                        <a:schemeClr val="tx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" name="Freeform: Shape 8">
                      <a:extLst>
                        <a:ext uri="{FF2B5EF4-FFF2-40B4-BE49-F238E27FC236}">
                          <a16:creationId xmlns:a16="http://schemas.microsoft.com/office/drawing/2014/main" id="{3E7D0773-9F93-4DE8-BD31-9B6CB1205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8764" y="1805331"/>
                      <a:ext cx="2260600" cy="3860800"/>
                    </a:xfrm>
                    <a:custGeom>
                      <a:avLst/>
                      <a:gdLst>
                        <a:gd name="connsiteX0" fmla="*/ 12700 w 2260600"/>
                        <a:gd name="connsiteY0" fmla="*/ 0 h 3873500"/>
                        <a:gd name="connsiteX1" fmla="*/ 527050 w 2260600"/>
                        <a:gd name="connsiteY1" fmla="*/ 12700 h 3873500"/>
                        <a:gd name="connsiteX2" fmla="*/ 527050 w 2260600"/>
                        <a:gd name="connsiteY2" fmla="*/ 177800 h 3873500"/>
                        <a:gd name="connsiteX3" fmla="*/ 641350 w 2260600"/>
                        <a:gd name="connsiteY3" fmla="*/ 184150 h 3873500"/>
                        <a:gd name="connsiteX4" fmla="*/ 647700 w 2260600"/>
                        <a:gd name="connsiteY4" fmla="*/ 2825750 h 3873500"/>
                        <a:gd name="connsiteX5" fmla="*/ 736600 w 2260600"/>
                        <a:gd name="connsiteY5" fmla="*/ 3041650 h 3873500"/>
                        <a:gd name="connsiteX6" fmla="*/ 882650 w 2260600"/>
                        <a:gd name="connsiteY6" fmla="*/ 3155950 h 3873500"/>
                        <a:gd name="connsiteX7" fmla="*/ 1022350 w 2260600"/>
                        <a:gd name="connsiteY7" fmla="*/ 3200400 h 3873500"/>
                        <a:gd name="connsiteX8" fmla="*/ 1085850 w 2260600"/>
                        <a:gd name="connsiteY8" fmla="*/ 3238500 h 3873500"/>
                        <a:gd name="connsiteX9" fmla="*/ 1397000 w 2260600"/>
                        <a:gd name="connsiteY9" fmla="*/ 3149600 h 3873500"/>
                        <a:gd name="connsiteX10" fmla="*/ 1574800 w 2260600"/>
                        <a:gd name="connsiteY10" fmla="*/ 2927350 h 3873500"/>
                        <a:gd name="connsiteX11" fmla="*/ 1612900 w 2260600"/>
                        <a:gd name="connsiteY11" fmla="*/ 2755900 h 3873500"/>
                        <a:gd name="connsiteX12" fmla="*/ 1606550 w 2260600"/>
                        <a:gd name="connsiteY12" fmla="*/ 171450 h 3873500"/>
                        <a:gd name="connsiteX13" fmla="*/ 1727200 w 2260600"/>
                        <a:gd name="connsiteY13" fmla="*/ 171450 h 3873500"/>
                        <a:gd name="connsiteX14" fmla="*/ 1727200 w 2260600"/>
                        <a:gd name="connsiteY14" fmla="*/ 25400 h 3873500"/>
                        <a:gd name="connsiteX15" fmla="*/ 2254250 w 2260600"/>
                        <a:gd name="connsiteY15" fmla="*/ 12700 h 3873500"/>
                        <a:gd name="connsiteX16" fmla="*/ 2260600 w 2260600"/>
                        <a:gd name="connsiteY16" fmla="*/ 3860800 h 3873500"/>
                        <a:gd name="connsiteX17" fmla="*/ 2203450 w 2260600"/>
                        <a:gd name="connsiteY17" fmla="*/ 3873500 h 3873500"/>
                        <a:gd name="connsiteX18" fmla="*/ 0 w 2260600"/>
                        <a:gd name="connsiteY18" fmla="*/ 3854450 h 3873500"/>
                        <a:gd name="connsiteX19" fmla="*/ 31750 w 2260600"/>
                        <a:gd name="connsiteY19" fmla="*/ 3790950 h 3873500"/>
                        <a:gd name="connsiteX20" fmla="*/ 12700 w 2260600"/>
                        <a:gd name="connsiteY20" fmla="*/ 0 h 3873500"/>
                        <a:gd name="connsiteX0" fmla="*/ 12700 w 2260600"/>
                        <a:gd name="connsiteY0" fmla="*/ 0 h 3873500"/>
                        <a:gd name="connsiteX1" fmla="*/ 527050 w 2260600"/>
                        <a:gd name="connsiteY1" fmla="*/ 12700 h 3873500"/>
                        <a:gd name="connsiteX2" fmla="*/ 527050 w 2260600"/>
                        <a:gd name="connsiteY2" fmla="*/ 177800 h 3873500"/>
                        <a:gd name="connsiteX3" fmla="*/ 641350 w 2260600"/>
                        <a:gd name="connsiteY3" fmla="*/ 184150 h 3873500"/>
                        <a:gd name="connsiteX4" fmla="*/ 647700 w 2260600"/>
                        <a:gd name="connsiteY4" fmla="*/ 2825750 h 3873500"/>
                        <a:gd name="connsiteX5" fmla="*/ 736600 w 2260600"/>
                        <a:gd name="connsiteY5" fmla="*/ 3041650 h 3873500"/>
                        <a:gd name="connsiteX6" fmla="*/ 882650 w 2260600"/>
                        <a:gd name="connsiteY6" fmla="*/ 3155950 h 3873500"/>
                        <a:gd name="connsiteX7" fmla="*/ 1022350 w 2260600"/>
                        <a:gd name="connsiteY7" fmla="*/ 3200400 h 3873500"/>
                        <a:gd name="connsiteX8" fmla="*/ 1085850 w 2260600"/>
                        <a:gd name="connsiteY8" fmla="*/ 3238500 h 3873500"/>
                        <a:gd name="connsiteX9" fmla="*/ 1397000 w 2260600"/>
                        <a:gd name="connsiteY9" fmla="*/ 3149600 h 3873500"/>
                        <a:gd name="connsiteX10" fmla="*/ 1574800 w 2260600"/>
                        <a:gd name="connsiteY10" fmla="*/ 2927350 h 3873500"/>
                        <a:gd name="connsiteX11" fmla="*/ 1612900 w 2260600"/>
                        <a:gd name="connsiteY11" fmla="*/ 2755900 h 3873500"/>
                        <a:gd name="connsiteX12" fmla="*/ 1606550 w 2260600"/>
                        <a:gd name="connsiteY12" fmla="*/ 171450 h 3873500"/>
                        <a:gd name="connsiteX13" fmla="*/ 1727200 w 2260600"/>
                        <a:gd name="connsiteY13" fmla="*/ 171450 h 3873500"/>
                        <a:gd name="connsiteX14" fmla="*/ 1727200 w 2260600"/>
                        <a:gd name="connsiteY14" fmla="*/ 25400 h 3873500"/>
                        <a:gd name="connsiteX15" fmla="*/ 2254250 w 2260600"/>
                        <a:gd name="connsiteY15" fmla="*/ 12700 h 3873500"/>
                        <a:gd name="connsiteX16" fmla="*/ 2260600 w 2260600"/>
                        <a:gd name="connsiteY16" fmla="*/ 3860800 h 3873500"/>
                        <a:gd name="connsiteX17" fmla="*/ 2203450 w 2260600"/>
                        <a:gd name="connsiteY17" fmla="*/ 3873500 h 3873500"/>
                        <a:gd name="connsiteX18" fmla="*/ 0 w 2260600"/>
                        <a:gd name="connsiteY18" fmla="*/ 3854450 h 3873500"/>
                        <a:gd name="connsiteX19" fmla="*/ 12700 w 2260600"/>
                        <a:gd name="connsiteY19" fmla="*/ 0 h 3873500"/>
                        <a:gd name="connsiteX0" fmla="*/ 12700 w 2260600"/>
                        <a:gd name="connsiteY0" fmla="*/ 0 h 3860800"/>
                        <a:gd name="connsiteX1" fmla="*/ 527050 w 2260600"/>
                        <a:gd name="connsiteY1" fmla="*/ 12700 h 3860800"/>
                        <a:gd name="connsiteX2" fmla="*/ 527050 w 2260600"/>
                        <a:gd name="connsiteY2" fmla="*/ 177800 h 3860800"/>
                        <a:gd name="connsiteX3" fmla="*/ 641350 w 2260600"/>
                        <a:gd name="connsiteY3" fmla="*/ 184150 h 3860800"/>
                        <a:gd name="connsiteX4" fmla="*/ 647700 w 2260600"/>
                        <a:gd name="connsiteY4" fmla="*/ 2825750 h 3860800"/>
                        <a:gd name="connsiteX5" fmla="*/ 736600 w 2260600"/>
                        <a:gd name="connsiteY5" fmla="*/ 3041650 h 3860800"/>
                        <a:gd name="connsiteX6" fmla="*/ 882650 w 2260600"/>
                        <a:gd name="connsiteY6" fmla="*/ 3155950 h 3860800"/>
                        <a:gd name="connsiteX7" fmla="*/ 1022350 w 2260600"/>
                        <a:gd name="connsiteY7" fmla="*/ 3200400 h 3860800"/>
                        <a:gd name="connsiteX8" fmla="*/ 1085850 w 2260600"/>
                        <a:gd name="connsiteY8" fmla="*/ 3238500 h 3860800"/>
                        <a:gd name="connsiteX9" fmla="*/ 1397000 w 2260600"/>
                        <a:gd name="connsiteY9" fmla="*/ 3149600 h 3860800"/>
                        <a:gd name="connsiteX10" fmla="*/ 1574800 w 2260600"/>
                        <a:gd name="connsiteY10" fmla="*/ 2927350 h 3860800"/>
                        <a:gd name="connsiteX11" fmla="*/ 1612900 w 2260600"/>
                        <a:gd name="connsiteY11" fmla="*/ 2755900 h 3860800"/>
                        <a:gd name="connsiteX12" fmla="*/ 1606550 w 2260600"/>
                        <a:gd name="connsiteY12" fmla="*/ 171450 h 3860800"/>
                        <a:gd name="connsiteX13" fmla="*/ 1727200 w 2260600"/>
                        <a:gd name="connsiteY13" fmla="*/ 171450 h 3860800"/>
                        <a:gd name="connsiteX14" fmla="*/ 1727200 w 2260600"/>
                        <a:gd name="connsiteY14" fmla="*/ 25400 h 3860800"/>
                        <a:gd name="connsiteX15" fmla="*/ 2254250 w 2260600"/>
                        <a:gd name="connsiteY15" fmla="*/ 12700 h 3860800"/>
                        <a:gd name="connsiteX16" fmla="*/ 2260600 w 2260600"/>
                        <a:gd name="connsiteY16" fmla="*/ 3860800 h 3860800"/>
                        <a:gd name="connsiteX17" fmla="*/ 0 w 2260600"/>
                        <a:gd name="connsiteY17" fmla="*/ 3854450 h 3860800"/>
                        <a:gd name="connsiteX18" fmla="*/ 12700 w 2260600"/>
                        <a:gd name="connsiteY18" fmla="*/ 0 h 3860800"/>
                        <a:gd name="connsiteX0" fmla="*/ 12700 w 2260600"/>
                        <a:gd name="connsiteY0" fmla="*/ 0 h 3860800"/>
                        <a:gd name="connsiteX1" fmla="*/ 527050 w 2260600"/>
                        <a:gd name="connsiteY1" fmla="*/ 12700 h 3860800"/>
                        <a:gd name="connsiteX2" fmla="*/ 527050 w 2260600"/>
                        <a:gd name="connsiteY2" fmla="*/ 177800 h 3860800"/>
                        <a:gd name="connsiteX3" fmla="*/ 641350 w 2260600"/>
                        <a:gd name="connsiteY3" fmla="*/ 184150 h 3860800"/>
                        <a:gd name="connsiteX4" fmla="*/ 647700 w 2260600"/>
                        <a:gd name="connsiteY4" fmla="*/ 2825750 h 3860800"/>
                        <a:gd name="connsiteX5" fmla="*/ 736600 w 2260600"/>
                        <a:gd name="connsiteY5" fmla="*/ 3041650 h 3860800"/>
                        <a:gd name="connsiteX6" fmla="*/ 882650 w 2260600"/>
                        <a:gd name="connsiteY6" fmla="*/ 3155950 h 3860800"/>
                        <a:gd name="connsiteX7" fmla="*/ 1022350 w 2260600"/>
                        <a:gd name="connsiteY7" fmla="*/ 3200400 h 3860800"/>
                        <a:gd name="connsiteX8" fmla="*/ 1123950 w 2260600"/>
                        <a:gd name="connsiteY8" fmla="*/ 3219450 h 3860800"/>
                        <a:gd name="connsiteX9" fmla="*/ 1397000 w 2260600"/>
                        <a:gd name="connsiteY9" fmla="*/ 3149600 h 3860800"/>
                        <a:gd name="connsiteX10" fmla="*/ 1574800 w 2260600"/>
                        <a:gd name="connsiteY10" fmla="*/ 2927350 h 3860800"/>
                        <a:gd name="connsiteX11" fmla="*/ 1612900 w 2260600"/>
                        <a:gd name="connsiteY11" fmla="*/ 2755900 h 3860800"/>
                        <a:gd name="connsiteX12" fmla="*/ 1606550 w 2260600"/>
                        <a:gd name="connsiteY12" fmla="*/ 171450 h 3860800"/>
                        <a:gd name="connsiteX13" fmla="*/ 1727200 w 2260600"/>
                        <a:gd name="connsiteY13" fmla="*/ 171450 h 3860800"/>
                        <a:gd name="connsiteX14" fmla="*/ 1727200 w 2260600"/>
                        <a:gd name="connsiteY14" fmla="*/ 25400 h 3860800"/>
                        <a:gd name="connsiteX15" fmla="*/ 2254250 w 2260600"/>
                        <a:gd name="connsiteY15" fmla="*/ 12700 h 3860800"/>
                        <a:gd name="connsiteX16" fmla="*/ 2260600 w 2260600"/>
                        <a:gd name="connsiteY16" fmla="*/ 3860800 h 3860800"/>
                        <a:gd name="connsiteX17" fmla="*/ 0 w 2260600"/>
                        <a:gd name="connsiteY17" fmla="*/ 3854450 h 3860800"/>
                        <a:gd name="connsiteX18" fmla="*/ 12700 w 2260600"/>
                        <a:gd name="connsiteY18" fmla="*/ 0 h 3860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260600" h="3860800">
                          <a:moveTo>
                            <a:pt x="12700" y="0"/>
                          </a:moveTo>
                          <a:lnTo>
                            <a:pt x="527050" y="12700"/>
                          </a:lnTo>
                          <a:lnTo>
                            <a:pt x="527050" y="177800"/>
                          </a:lnTo>
                          <a:lnTo>
                            <a:pt x="641350" y="184150"/>
                          </a:lnTo>
                          <a:cubicBezTo>
                            <a:pt x="643467" y="1064683"/>
                            <a:pt x="645583" y="1945217"/>
                            <a:pt x="647700" y="2825750"/>
                          </a:cubicBezTo>
                          <a:lnTo>
                            <a:pt x="736600" y="3041650"/>
                          </a:lnTo>
                          <a:lnTo>
                            <a:pt x="882650" y="3155950"/>
                          </a:lnTo>
                          <a:lnTo>
                            <a:pt x="1022350" y="3200400"/>
                          </a:lnTo>
                          <a:cubicBezTo>
                            <a:pt x="1078505" y="3228477"/>
                            <a:pt x="1097863" y="3193363"/>
                            <a:pt x="1123950" y="3219450"/>
                          </a:cubicBezTo>
                          <a:lnTo>
                            <a:pt x="1397000" y="3149600"/>
                          </a:lnTo>
                          <a:lnTo>
                            <a:pt x="1574800" y="2927350"/>
                          </a:lnTo>
                          <a:lnTo>
                            <a:pt x="1612900" y="2755900"/>
                          </a:lnTo>
                          <a:cubicBezTo>
                            <a:pt x="1610783" y="1894417"/>
                            <a:pt x="1608667" y="1032933"/>
                            <a:pt x="1606550" y="171450"/>
                          </a:cubicBezTo>
                          <a:lnTo>
                            <a:pt x="1727200" y="171450"/>
                          </a:lnTo>
                          <a:lnTo>
                            <a:pt x="1727200" y="25400"/>
                          </a:lnTo>
                          <a:lnTo>
                            <a:pt x="2254250" y="12700"/>
                          </a:lnTo>
                          <a:cubicBezTo>
                            <a:pt x="2256367" y="1295400"/>
                            <a:pt x="2258483" y="2578100"/>
                            <a:pt x="2260600" y="3860800"/>
                          </a:cubicBezTo>
                          <a:lnTo>
                            <a:pt x="0" y="3854450"/>
                          </a:lnTo>
                          <a:cubicBezTo>
                            <a:pt x="4233" y="2569633"/>
                            <a:pt x="8467" y="1284817"/>
                            <a:pt x="12700" y="0"/>
                          </a:cubicBezTo>
                          <a:close/>
                        </a:path>
                      </a:pathLst>
                    </a:custGeom>
                    <a:pattFill prst="pct10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Arrow: Left 9">
                      <a:extLst>
                        <a:ext uri="{FF2B5EF4-FFF2-40B4-BE49-F238E27FC236}">
                          <a16:creationId xmlns:a16="http://schemas.microsoft.com/office/drawing/2014/main" id="{9149AE87-F5B1-4DF0-898A-97C33045C008}"/>
                        </a:ext>
                      </a:extLst>
                    </p:cNvPr>
                    <p:cNvSpPr/>
                    <p:nvPr/>
                  </p:nvSpPr>
                  <p:spPr>
                    <a:xfrm rot="20631262">
                      <a:off x="9794634" y="2906736"/>
                      <a:ext cx="485775" cy="133350"/>
                    </a:xfrm>
                    <a:prstGeom prst="leftArrow">
                      <a:avLst/>
                    </a:prstGeom>
                    <a:pattFill prst="trellis">
                      <a:fgClr>
                        <a:schemeClr val="tx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Rectangle 11">
                      <a:extLst>
                        <a:ext uri="{FF2B5EF4-FFF2-40B4-BE49-F238E27FC236}">
                          <a16:creationId xmlns:a16="http://schemas.microsoft.com/office/drawing/2014/main" id="{BC5D8BBD-00C9-4855-9C8A-80158CD0A19E}"/>
                        </a:ext>
                      </a:extLst>
                    </p:cNvPr>
                    <p:cNvSpPr/>
                    <p:nvPr/>
                  </p:nvSpPr>
                  <p:spPr>
                    <a:xfrm rot="20713487">
                      <a:off x="10008951" y="2809768"/>
                      <a:ext cx="699716" cy="121614"/>
                    </a:xfrm>
                    <a:custGeom>
                      <a:avLst/>
                      <a:gdLst>
                        <a:gd name="connsiteX0" fmla="*/ 0 w 698501"/>
                        <a:gd name="connsiteY0" fmla="*/ 0 h 113291"/>
                        <a:gd name="connsiteX1" fmla="*/ 698501 w 698501"/>
                        <a:gd name="connsiteY1" fmla="*/ 0 h 113291"/>
                        <a:gd name="connsiteX2" fmla="*/ 698501 w 698501"/>
                        <a:gd name="connsiteY2" fmla="*/ 113291 h 113291"/>
                        <a:gd name="connsiteX3" fmla="*/ 0 w 698501"/>
                        <a:gd name="connsiteY3" fmla="*/ 113291 h 113291"/>
                        <a:gd name="connsiteX4" fmla="*/ 0 w 698501"/>
                        <a:gd name="connsiteY4" fmla="*/ 0 h 113291"/>
                        <a:gd name="connsiteX0" fmla="*/ 71150 w 698501"/>
                        <a:gd name="connsiteY0" fmla="*/ 0 h 121614"/>
                        <a:gd name="connsiteX1" fmla="*/ 698501 w 698501"/>
                        <a:gd name="connsiteY1" fmla="*/ 8323 h 121614"/>
                        <a:gd name="connsiteX2" fmla="*/ 698501 w 698501"/>
                        <a:gd name="connsiteY2" fmla="*/ 121614 h 121614"/>
                        <a:gd name="connsiteX3" fmla="*/ 0 w 698501"/>
                        <a:gd name="connsiteY3" fmla="*/ 121614 h 121614"/>
                        <a:gd name="connsiteX4" fmla="*/ 71150 w 698501"/>
                        <a:gd name="connsiteY4" fmla="*/ 0 h 121614"/>
                        <a:gd name="connsiteX0" fmla="*/ 38789 w 666140"/>
                        <a:gd name="connsiteY0" fmla="*/ 0 h 121614"/>
                        <a:gd name="connsiteX1" fmla="*/ 666140 w 666140"/>
                        <a:gd name="connsiteY1" fmla="*/ 8323 h 121614"/>
                        <a:gd name="connsiteX2" fmla="*/ 666140 w 666140"/>
                        <a:gd name="connsiteY2" fmla="*/ 121614 h 121614"/>
                        <a:gd name="connsiteX3" fmla="*/ 0 w 666140"/>
                        <a:gd name="connsiteY3" fmla="*/ 120299 h 121614"/>
                        <a:gd name="connsiteX4" fmla="*/ 38789 w 666140"/>
                        <a:gd name="connsiteY4" fmla="*/ 0 h 121614"/>
                        <a:gd name="connsiteX0" fmla="*/ 38789 w 699716"/>
                        <a:gd name="connsiteY0" fmla="*/ 0 h 121614"/>
                        <a:gd name="connsiteX1" fmla="*/ 699716 w 699716"/>
                        <a:gd name="connsiteY1" fmla="*/ 2403 h 121614"/>
                        <a:gd name="connsiteX2" fmla="*/ 666140 w 699716"/>
                        <a:gd name="connsiteY2" fmla="*/ 121614 h 121614"/>
                        <a:gd name="connsiteX3" fmla="*/ 0 w 699716"/>
                        <a:gd name="connsiteY3" fmla="*/ 120299 h 121614"/>
                        <a:gd name="connsiteX4" fmla="*/ 38789 w 699716"/>
                        <a:gd name="connsiteY4" fmla="*/ 0 h 12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9716" h="121614">
                          <a:moveTo>
                            <a:pt x="38789" y="0"/>
                          </a:moveTo>
                          <a:lnTo>
                            <a:pt x="699716" y="2403"/>
                          </a:lnTo>
                          <a:lnTo>
                            <a:pt x="666140" y="121614"/>
                          </a:lnTo>
                          <a:lnTo>
                            <a:pt x="0" y="120299"/>
                          </a:lnTo>
                          <a:lnTo>
                            <a:pt x="38789" y="0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" name="Arrow: Left 11">
                      <a:extLst>
                        <a:ext uri="{FF2B5EF4-FFF2-40B4-BE49-F238E27FC236}">
                          <a16:creationId xmlns:a16="http://schemas.microsoft.com/office/drawing/2014/main" id="{D936166A-B520-4DB9-8473-D7BC66B5070F}"/>
                        </a:ext>
                      </a:extLst>
                    </p:cNvPr>
                    <p:cNvSpPr/>
                    <p:nvPr/>
                  </p:nvSpPr>
                  <p:spPr>
                    <a:xfrm rot="749202" flipH="1">
                      <a:off x="8786249" y="2834913"/>
                      <a:ext cx="470324" cy="114837"/>
                    </a:xfrm>
                    <a:prstGeom prst="leftArrow">
                      <a:avLst/>
                    </a:prstGeom>
                    <a:pattFill prst="trellis">
                      <a:fgClr>
                        <a:schemeClr val="tx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" name="Rectangle 10">
                      <a:extLst>
                        <a:ext uri="{FF2B5EF4-FFF2-40B4-BE49-F238E27FC236}">
                          <a16:creationId xmlns:a16="http://schemas.microsoft.com/office/drawing/2014/main" id="{68BC3672-5DF0-42EB-8A0C-61E01643268D}"/>
                        </a:ext>
                      </a:extLst>
                    </p:cNvPr>
                    <p:cNvSpPr/>
                    <p:nvPr/>
                  </p:nvSpPr>
                  <p:spPr>
                    <a:xfrm rot="785609">
                      <a:off x="8454853" y="2791850"/>
                      <a:ext cx="699040" cy="121273"/>
                    </a:xfrm>
                    <a:custGeom>
                      <a:avLst/>
                      <a:gdLst>
                        <a:gd name="connsiteX0" fmla="*/ 0 w 698501"/>
                        <a:gd name="connsiteY0" fmla="*/ 0 h 113291"/>
                        <a:gd name="connsiteX1" fmla="*/ 698501 w 698501"/>
                        <a:gd name="connsiteY1" fmla="*/ 0 h 113291"/>
                        <a:gd name="connsiteX2" fmla="*/ 698501 w 698501"/>
                        <a:gd name="connsiteY2" fmla="*/ 113291 h 113291"/>
                        <a:gd name="connsiteX3" fmla="*/ 0 w 698501"/>
                        <a:gd name="connsiteY3" fmla="*/ 113291 h 113291"/>
                        <a:gd name="connsiteX4" fmla="*/ 0 w 698501"/>
                        <a:gd name="connsiteY4" fmla="*/ 0 h 113291"/>
                        <a:gd name="connsiteX0" fmla="*/ 0 w 698501"/>
                        <a:gd name="connsiteY0" fmla="*/ 3667 h 116958"/>
                        <a:gd name="connsiteX1" fmla="*/ 651196 w 698501"/>
                        <a:gd name="connsiteY1" fmla="*/ 0 h 116958"/>
                        <a:gd name="connsiteX2" fmla="*/ 698501 w 698501"/>
                        <a:gd name="connsiteY2" fmla="*/ 116958 h 116958"/>
                        <a:gd name="connsiteX3" fmla="*/ 0 w 698501"/>
                        <a:gd name="connsiteY3" fmla="*/ 116958 h 116958"/>
                        <a:gd name="connsiteX4" fmla="*/ 0 w 698501"/>
                        <a:gd name="connsiteY4" fmla="*/ 3667 h 116958"/>
                        <a:gd name="connsiteX0" fmla="*/ 0 w 679946"/>
                        <a:gd name="connsiteY0" fmla="*/ 3667 h 121273"/>
                        <a:gd name="connsiteX1" fmla="*/ 651196 w 679946"/>
                        <a:gd name="connsiteY1" fmla="*/ 0 h 121273"/>
                        <a:gd name="connsiteX2" fmla="*/ 679946 w 679946"/>
                        <a:gd name="connsiteY2" fmla="*/ 121273 h 121273"/>
                        <a:gd name="connsiteX3" fmla="*/ 0 w 679946"/>
                        <a:gd name="connsiteY3" fmla="*/ 116958 h 121273"/>
                        <a:gd name="connsiteX4" fmla="*/ 0 w 679946"/>
                        <a:gd name="connsiteY4" fmla="*/ 3667 h 121273"/>
                        <a:gd name="connsiteX0" fmla="*/ 0 w 679946"/>
                        <a:gd name="connsiteY0" fmla="*/ 3667 h 121273"/>
                        <a:gd name="connsiteX1" fmla="*/ 651196 w 679946"/>
                        <a:gd name="connsiteY1" fmla="*/ 0 h 121273"/>
                        <a:gd name="connsiteX2" fmla="*/ 679946 w 679946"/>
                        <a:gd name="connsiteY2" fmla="*/ 121273 h 121273"/>
                        <a:gd name="connsiteX3" fmla="*/ 13215 w 679946"/>
                        <a:gd name="connsiteY3" fmla="*/ 121219 h 121273"/>
                        <a:gd name="connsiteX4" fmla="*/ 0 w 679946"/>
                        <a:gd name="connsiteY4" fmla="*/ 3667 h 121273"/>
                        <a:gd name="connsiteX0" fmla="*/ 0 w 699040"/>
                        <a:gd name="connsiteY0" fmla="*/ 5663 h 121273"/>
                        <a:gd name="connsiteX1" fmla="*/ 670290 w 699040"/>
                        <a:gd name="connsiteY1" fmla="*/ 0 h 121273"/>
                        <a:gd name="connsiteX2" fmla="*/ 699040 w 699040"/>
                        <a:gd name="connsiteY2" fmla="*/ 121273 h 121273"/>
                        <a:gd name="connsiteX3" fmla="*/ 32309 w 699040"/>
                        <a:gd name="connsiteY3" fmla="*/ 121219 h 121273"/>
                        <a:gd name="connsiteX4" fmla="*/ 0 w 699040"/>
                        <a:gd name="connsiteY4" fmla="*/ 5663 h 121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9040" h="121273">
                          <a:moveTo>
                            <a:pt x="0" y="5663"/>
                          </a:moveTo>
                          <a:lnTo>
                            <a:pt x="670290" y="0"/>
                          </a:lnTo>
                          <a:lnTo>
                            <a:pt x="699040" y="121273"/>
                          </a:lnTo>
                          <a:lnTo>
                            <a:pt x="32309" y="121219"/>
                          </a:lnTo>
                          <a:lnTo>
                            <a:pt x="0" y="5663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0917AA96-D5E4-440F-A86E-67E0C8578473}"/>
                    </a:ext>
                  </a:extLst>
                </p:cNvPr>
                <p:cNvSpPr/>
                <p:nvPr/>
              </p:nvSpPr>
              <p:spPr>
                <a:xfrm>
                  <a:off x="8925671" y="1218141"/>
                  <a:ext cx="1214437" cy="176212"/>
                </a:xfrm>
                <a:custGeom>
                  <a:avLst/>
                  <a:gdLst>
                    <a:gd name="connsiteX0" fmla="*/ 1190625 w 1214437"/>
                    <a:gd name="connsiteY0" fmla="*/ 0 h 176212"/>
                    <a:gd name="connsiteX1" fmla="*/ 9525 w 1214437"/>
                    <a:gd name="connsiteY1" fmla="*/ 4762 h 176212"/>
                    <a:gd name="connsiteX2" fmla="*/ 0 w 1214437"/>
                    <a:gd name="connsiteY2" fmla="*/ 171450 h 176212"/>
                    <a:gd name="connsiteX3" fmla="*/ 66675 w 1214437"/>
                    <a:gd name="connsiteY3" fmla="*/ 176212 h 176212"/>
                    <a:gd name="connsiteX4" fmla="*/ 57150 w 1214437"/>
                    <a:gd name="connsiteY4" fmla="*/ 61912 h 176212"/>
                    <a:gd name="connsiteX5" fmla="*/ 1138237 w 1214437"/>
                    <a:gd name="connsiteY5" fmla="*/ 71437 h 176212"/>
                    <a:gd name="connsiteX6" fmla="*/ 1123950 w 1214437"/>
                    <a:gd name="connsiteY6" fmla="*/ 166687 h 176212"/>
                    <a:gd name="connsiteX7" fmla="*/ 1214437 w 1214437"/>
                    <a:gd name="connsiteY7" fmla="*/ 157162 h 176212"/>
                    <a:gd name="connsiteX8" fmla="*/ 1190625 w 1214437"/>
                    <a:gd name="connsiteY8" fmla="*/ 0 h 176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4437" h="176212">
                      <a:moveTo>
                        <a:pt x="1190625" y="0"/>
                      </a:moveTo>
                      <a:lnTo>
                        <a:pt x="9525" y="4762"/>
                      </a:lnTo>
                      <a:lnTo>
                        <a:pt x="0" y="171450"/>
                      </a:lnTo>
                      <a:lnTo>
                        <a:pt x="66675" y="176212"/>
                      </a:lnTo>
                      <a:lnTo>
                        <a:pt x="57150" y="61912"/>
                      </a:lnTo>
                      <a:lnTo>
                        <a:pt x="1138237" y="71437"/>
                      </a:lnTo>
                      <a:lnTo>
                        <a:pt x="1123950" y="166687"/>
                      </a:lnTo>
                      <a:lnTo>
                        <a:pt x="1214437" y="157162"/>
                      </a:lnTo>
                      <a:lnTo>
                        <a:pt x="1190625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6B8C92-35A6-4EA8-934B-AFEC7B092A94}"/>
                  </a:ext>
                </a:extLst>
              </p:cNvPr>
              <p:cNvSpPr txBox="1"/>
              <p:nvPr/>
            </p:nvSpPr>
            <p:spPr>
              <a:xfrm rot="16200000">
                <a:off x="1661129" y="3394158"/>
                <a:ext cx="271166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VARIES 4FT – 12 FT 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07D2A4D-0D16-4F04-82E5-1CC5E03326E1}"/>
                  </a:ext>
                </a:extLst>
              </p:cNvPr>
              <p:cNvCxnSpPr/>
              <p:nvPr/>
            </p:nvCxnSpPr>
            <p:spPr>
              <a:xfrm>
                <a:off x="3150789" y="2294557"/>
                <a:ext cx="0" cy="30772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7C24D8-C8DF-4651-AFD0-D091A27B969B}"/>
                </a:ext>
              </a:extLst>
            </p:cNvPr>
            <p:cNvSpPr txBox="1"/>
            <p:nvPr/>
          </p:nvSpPr>
          <p:spPr>
            <a:xfrm>
              <a:off x="1545467" y="1847098"/>
              <a:ext cx="7445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18”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0150DF7-890E-4655-AD85-EDB745316EA1}"/>
                </a:ext>
              </a:extLst>
            </p:cNvPr>
            <p:cNvCxnSpPr>
              <a:cxnSpLocks/>
            </p:cNvCxnSpPr>
            <p:nvPr/>
          </p:nvCxnSpPr>
          <p:spPr>
            <a:xfrm>
              <a:off x="1493984" y="2171158"/>
              <a:ext cx="6386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884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0B183D-A484-4EDF-AAC0-B4DB1C05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05"/>
          <a:stretch/>
        </p:blipFill>
        <p:spPr>
          <a:xfrm>
            <a:off x="4888023" y="1760131"/>
            <a:ext cx="3141113" cy="4259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BA87B9-B4B3-4D4C-86F3-D3F4AB52D9CD}"/>
              </a:ext>
            </a:extLst>
          </p:cNvPr>
          <p:cNvSpPr txBox="1"/>
          <p:nvPr/>
        </p:nvSpPr>
        <p:spPr>
          <a:xfrm rot="16200000">
            <a:off x="5317852" y="2478213"/>
            <a:ext cx="14233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APPROX. 7 FT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5F700-68C0-433D-B05F-DF515F342395}"/>
              </a:ext>
            </a:extLst>
          </p:cNvPr>
          <p:cNvSpPr txBox="1"/>
          <p:nvPr/>
        </p:nvSpPr>
        <p:spPr>
          <a:xfrm>
            <a:off x="1218182" y="380763"/>
            <a:ext cx="7055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Electrical/ telecom manholes &amp; </a:t>
            </a:r>
            <a:r>
              <a:rPr lang="en-US" sz="2400" b="1" cap="small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ductbank</a:t>
            </a:r>
            <a:endParaRPr lang="en-US" sz="2400" b="1" cap="small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729F30-9CF9-4EF5-A98E-BF5CBD439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3" y="1523213"/>
            <a:ext cx="3386026" cy="473358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79D5D4-60C1-4331-AE33-DF4123CC373A}"/>
              </a:ext>
            </a:extLst>
          </p:cNvPr>
          <p:cNvCxnSpPr>
            <a:cxnSpLocks/>
          </p:cNvCxnSpPr>
          <p:nvPr/>
        </p:nvCxnSpPr>
        <p:spPr>
          <a:xfrm>
            <a:off x="6159690" y="1920402"/>
            <a:ext cx="0" cy="148343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239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DD7896-8E88-4A19-A343-3F6DB0FAF984}"/>
              </a:ext>
            </a:extLst>
          </p:cNvPr>
          <p:cNvSpPr txBox="1"/>
          <p:nvPr/>
        </p:nvSpPr>
        <p:spPr>
          <a:xfrm>
            <a:off x="2078654" y="4288571"/>
            <a:ext cx="511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GROUNDWATER CONTROL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ED26C-BA5C-4CCB-A414-DB51454A1060}"/>
              </a:ext>
            </a:extLst>
          </p:cNvPr>
          <p:cNvSpPr txBox="1"/>
          <p:nvPr/>
        </p:nvSpPr>
        <p:spPr>
          <a:xfrm>
            <a:off x="2078654" y="4946673"/>
            <a:ext cx="5118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Utilities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400" b="1" cap="small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Pavement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1EE95B-9962-42E7-B6FD-18FD370B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79" y="1212697"/>
            <a:ext cx="5118162" cy="282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DF356-E4E1-4F13-AD12-956DDDA373E0}"/>
              </a:ext>
            </a:extLst>
          </p:cNvPr>
          <p:cNvSpPr txBox="1"/>
          <p:nvPr/>
        </p:nvSpPr>
        <p:spPr>
          <a:xfrm>
            <a:off x="186505" y="1301258"/>
            <a:ext cx="259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cap="sm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PIEZOMETERS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3E4518E-37CB-4D63-AD99-B9F951550DB6}"/>
              </a:ext>
            </a:extLst>
          </p:cNvPr>
          <p:cNvSpPr/>
          <p:nvPr/>
        </p:nvSpPr>
        <p:spPr>
          <a:xfrm>
            <a:off x="3511602" y="2392833"/>
            <a:ext cx="153681" cy="1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A38337-1E28-432B-906B-3632342F8102}"/>
              </a:ext>
            </a:extLst>
          </p:cNvPr>
          <p:cNvSpPr/>
          <p:nvPr/>
        </p:nvSpPr>
        <p:spPr>
          <a:xfrm>
            <a:off x="5325038" y="2406527"/>
            <a:ext cx="153681" cy="153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E28A0A-801C-4BCB-868E-B0754E74018F}"/>
              </a:ext>
            </a:extLst>
          </p:cNvPr>
          <p:cNvSpPr txBox="1">
            <a:spLocks/>
          </p:cNvSpPr>
          <p:nvPr/>
        </p:nvSpPr>
        <p:spPr>
          <a:xfrm>
            <a:off x="186505" y="279661"/>
            <a:ext cx="8369352" cy="5978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prstClr val="black"/>
                </a:solidFill>
              </a:rPr>
              <a:t>REHABILITATION OF CONTAINER YARD 1 NORTH AND CONTAINER YARD 2 NORTH AT BARBOURS CUT  TERMINAL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6223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046473" cy="675734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3379" y="2719914"/>
            <a:ext cx="3364805" cy="92205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046473" cy="675734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7126" y="1089988"/>
            <a:ext cx="4143984" cy="429020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>
                <a:solidFill>
                  <a:prstClr val="black"/>
                </a:solidFill>
              </a:rPr>
              <a:t>SITE VISIT RULES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7F7D2-2617-4F9F-AC23-5B0E10864AB2}"/>
              </a:ext>
            </a:extLst>
          </p:cNvPr>
          <p:cNvSpPr txBox="1"/>
          <p:nvPr/>
        </p:nvSpPr>
        <p:spPr>
          <a:xfrm>
            <a:off x="359923" y="1697325"/>
            <a:ext cx="3608962" cy="474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No photographs – leave cell phones in your pockets or purses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Stay with group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PHA certified TWIC escorts must accompany individuals without a TWIC card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DA095-0E00-4E46-8C76-4541E1D79BA4}"/>
              </a:ext>
            </a:extLst>
          </p:cNvPr>
          <p:cNvSpPr txBox="1"/>
          <p:nvPr/>
        </p:nvSpPr>
        <p:spPr>
          <a:xfrm>
            <a:off x="4328808" y="1697325"/>
            <a:ext cx="3764605" cy="4070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Safety vests, hard hat, safety glasses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No open-toed shoes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Personal flotation devices if within 20’ of face of wharf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Comply with your company’s safety policy</a:t>
            </a:r>
          </a:p>
        </p:txBody>
      </p:sp>
    </p:spTree>
    <p:extLst>
      <p:ext uri="{BB962C8B-B14F-4D97-AF65-F5344CB8AC3E}">
        <p14:creationId xmlns:p14="http://schemas.microsoft.com/office/powerpoint/2010/main" val="270937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4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Bill Aguirre,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email@poha.com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38303" cy="704917"/>
          </a:xfrm>
        </p:spPr>
        <p:txBody>
          <a:bodyPr/>
          <a:lstStyle/>
          <a:p>
            <a:r>
              <a:rPr lang="en-US" sz="1800" dirty="0"/>
              <a:t>REHABILITATION OF CONTAINER YARD 1 NORTH AND CONTAINER YARD 2 NORTH AT BARBOURS CUT 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r>
              <a:rPr lang="en-US" sz="2400" dirty="0"/>
              <a:t>All attendees must sign-in</a:t>
            </a:r>
            <a:r>
              <a:rPr lang="en-US" sz="1600" dirty="0"/>
              <a:t> </a:t>
            </a:r>
            <a:r>
              <a:rPr lang="en-US" sz="2400" dirty="0"/>
              <a:t>and indicate if attending the site visit.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86941" cy="756664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/>
              <a:t>PHA</a:t>
            </a:r>
            <a:r>
              <a:rPr lang="en-US" u="sng" dirty="0"/>
              <a:t> Personnel:</a:t>
            </a:r>
          </a:p>
          <a:p>
            <a:pPr marL="0" indent="0">
              <a:buNone/>
            </a:pPr>
            <a:r>
              <a:rPr lang="en-US" dirty="0"/>
              <a:t>Roger H. Hoh, P.E. – Director, </a:t>
            </a:r>
            <a:r>
              <a:rPr lang="en-US" dirty="0" err="1"/>
              <a:t>PCM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Don Smith. – Design and Planning Manager</a:t>
            </a:r>
          </a:p>
          <a:p>
            <a:pPr marL="0" indent="0">
              <a:buNone/>
            </a:pPr>
            <a:r>
              <a:rPr lang="en-US" dirty="0"/>
              <a:t>Bill Aguirre, P.E. – Project Manager</a:t>
            </a:r>
          </a:p>
          <a:p>
            <a:pPr marL="0" indent="0">
              <a:buNone/>
            </a:pPr>
            <a:r>
              <a:rPr lang="en-US" dirty="0"/>
              <a:t>Harvey Ross – Construction Manager</a:t>
            </a:r>
          </a:p>
          <a:p>
            <a:pPr marL="0" indent="0">
              <a:buNone/>
            </a:pPr>
            <a:r>
              <a:rPr lang="en-US" dirty="0"/>
              <a:t>Pedro Gonzales – Small Business Development</a:t>
            </a:r>
          </a:p>
          <a:p>
            <a:pPr marL="0" indent="0">
              <a:buNone/>
            </a:pPr>
            <a:r>
              <a:rPr lang="en-US" dirty="0"/>
              <a:t>Tanika Chukwumerije- Contracts Manager</a:t>
            </a:r>
          </a:p>
          <a:p>
            <a:pPr marL="0" indent="0">
              <a:buNone/>
            </a:pPr>
            <a:r>
              <a:rPr lang="en-US" dirty="0"/>
              <a:t>Yvette Camel-Smith – Director of Procurement </a:t>
            </a:r>
          </a:p>
          <a:p>
            <a:pPr marL="0" indent="0">
              <a:buNone/>
            </a:pPr>
            <a:r>
              <a:rPr lang="en-US" u="sng" dirty="0"/>
              <a:t>Harris County:</a:t>
            </a:r>
          </a:p>
          <a:p>
            <a:pPr marL="0" indent="0">
              <a:buNone/>
            </a:pPr>
            <a:r>
              <a:rPr lang="en-US" dirty="0"/>
              <a:t>Robert Rocha 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761"/>
            <a:ext cx="7367486" cy="734099"/>
          </a:xfrm>
        </p:spPr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400783"/>
            <a:ext cx="8559538" cy="477618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28576" cy="629401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749" y="1178351"/>
            <a:ext cx="5017065" cy="49986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r>
              <a:rPr lang="en-US" dirty="0"/>
              <a:t>Small Business Participation </a:t>
            </a:r>
            <a:r>
              <a:rPr lang="en-US" u="sng" dirty="0"/>
              <a:t>required level </a:t>
            </a:r>
            <a:r>
              <a:rPr lang="en-US" dirty="0"/>
              <a:t>for this Project is 20% of the Purchase Price.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7510" y="1699585"/>
            <a:ext cx="3486680" cy="4163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90A5F-9315-423D-A021-74CD5C8A8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4" y="1970201"/>
            <a:ext cx="3332376" cy="33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231299" cy="753554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186" y="1144689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Proposals (CSP) are due on January 16, 2019, no later than 11:00 A.M.</a:t>
            </a:r>
          </a:p>
          <a:p>
            <a:r>
              <a:rPr lang="en-US" dirty="0"/>
              <a:t>One original and six copies, packaged in one sealed envelope</a:t>
            </a:r>
          </a:p>
          <a:p>
            <a:r>
              <a:rPr lang="en-US" dirty="0"/>
              <a:t>All proposals will be opened and read publicly in the PHA first floor conference room by Procurement Services on Wednesday, January 16, 2019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484218" cy="734099"/>
          </a:xfrm>
        </p:spPr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099226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b="1" dirty="0"/>
              <a:t>I. Small Business Participation-Minimum Required Level</a:t>
            </a:r>
          </a:p>
          <a:p>
            <a:pPr marL="0" indent="0">
              <a:buNone/>
            </a:pPr>
            <a:r>
              <a:rPr lang="en-US" sz="2000" dirty="0"/>
              <a:t>Small Business Participation: Required Level (Minimum) </a:t>
            </a:r>
            <a:r>
              <a:rPr lang="en-US" sz="2000" b="1" dirty="0"/>
              <a:t>20%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II. Responses that satisfy the minimum small business participation requirement will be evaluated based on the below criteria:</a:t>
            </a:r>
          </a:p>
          <a:p>
            <a:pPr marL="457200" indent="-457200">
              <a:buAutoNum type="arabicPeriod"/>
            </a:pPr>
            <a:r>
              <a:rPr lang="en-US" sz="2000" dirty="0"/>
              <a:t>Purchase price   50%</a:t>
            </a:r>
          </a:p>
          <a:p>
            <a:pPr marL="457200" indent="-457200">
              <a:buAutoNum type="arabicPeriod"/>
            </a:pPr>
            <a:r>
              <a:rPr lang="en-US" sz="2000" dirty="0"/>
              <a:t>Vendor’s reputation, quality of services and/or product, safety record    35%</a:t>
            </a:r>
          </a:p>
          <a:p>
            <a:pPr marL="457200" indent="-457200">
              <a:buAutoNum type="arabicPeriod"/>
            </a:pPr>
            <a:r>
              <a:rPr lang="en-US" sz="2000" dirty="0"/>
              <a:t>Benefit to Port Authority     7%</a:t>
            </a:r>
          </a:p>
          <a:p>
            <a:pPr marL="457200" indent="-457200">
              <a:buAutoNum type="arabicPeriod"/>
            </a:pPr>
            <a:r>
              <a:rPr lang="en-US" sz="2000" dirty="0"/>
              <a:t>Overall Compliance with Port Authority Policies and Instructions   5%</a:t>
            </a:r>
          </a:p>
          <a:p>
            <a:pPr marL="457200" indent="-457200">
              <a:buAutoNum type="arabicPeriod"/>
            </a:pPr>
            <a:r>
              <a:rPr lang="en-US" sz="2000" dirty="0"/>
              <a:t>Local Business       3%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279937" cy="588185"/>
          </a:xfrm>
        </p:spPr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REHABILITATION OF CONTAINER YARD 1 NORTH AND CONTAINER YARD 2 NORTH AT BARBOURS CUT  TERMINAL </a:t>
            </a:r>
            <a:endParaRPr lang="en-US" dirty="0"/>
          </a:p>
        </p:txBody>
      </p:sp>
      <p:pic>
        <p:nvPicPr>
          <p:cNvPr id="5" name="Content Placeholder 4" descr="C:\Users\rjarvis\Desktop\Capture.JPG">
            <a:extLst>
              <a:ext uri="{FF2B5EF4-FFF2-40B4-BE49-F238E27FC236}">
                <a16:creationId xmlns:a16="http://schemas.microsoft.com/office/drawing/2014/main" id="{8C8AE8AA-177F-4A33-AEF6-4D20AF448D4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2" y="1530797"/>
            <a:ext cx="7886700" cy="33049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CB55BC-C8E2-42C1-85F8-A994044B348F}"/>
              </a:ext>
            </a:extLst>
          </p:cNvPr>
          <p:cNvSpPr txBox="1">
            <a:spLocks/>
          </p:cNvSpPr>
          <p:nvPr/>
        </p:nvSpPr>
        <p:spPr>
          <a:xfrm>
            <a:off x="1848817" y="5107287"/>
            <a:ext cx="5789266" cy="940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Rehabilitation of Approx. 20 acres</a:t>
            </a: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6AE1BC-BAAE-410B-9E93-8E80E9A6A7CD}"/>
              </a:ext>
            </a:extLst>
          </p:cNvPr>
          <p:cNvSpPr txBox="1">
            <a:spLocks/>
          </p:cNvSpPr>
          <p:nvPr/>
        </p:nvSpPr>
        <p:spPr>
          <a:xfrm>
            <a:off x="669597" y="5701404"/>
            <a:ext cx="8147706" cy="922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Respondents are to rely on their own estimates and material take-off for project bidding/proposing.</a:t>
            </a: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4136</TotalTime>
  <Words>973</Words>
  <Application>Microsoft Office PowerPoint</Application>
  <PresentationFormat>On-screen Show (4:3)</PresentationFormat>
  <Paragraphs>190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Helvetica Neue Condensed</vt:lpstr>
      <vt:lpstr>Wingdings</vt:lpstr>
      <vt:lpstr>2_Office Theme</vt:lpstr>
      <vt:lpstr>1_Office Theme</vt:lpstr>
      <vt:lpstr>Custom Design</vt:lpstr>
      <vt:lpstr>PowerPoint Presentation</vt:lpstr>
      <vt:lpstr>PowerPoint Presentation</vt:lpstr>
      <vt:lpstr>REHABILITATION OF CONTAINER YARD 1 NORTH AND CONTAINER YARD 2 NORTH AT BARBOURS CUT  TERMINAL </vt:lpstr>
      <vt:lpstr>REHABILITATION OF CONTAINER YARD 1 NORTH AND CONTAINER YARD 2 NORTH AT BARBOURS CUT  TERMINAL </vt:lpstr>
      <vt:lpstr>REHABILITATION OF CONTAINER YARD 1 NORTH AND CONTAINER YARD 2 NORTH AT BARBOURS CUT  TERMINAL </vt:lpstr>
      <vt:lpstr>REHABILITATION OF CONTAINER YARD 1 NORTH AND CONTAINER YARD 2 NORTH AT BARBOURS CUT  TERMINAL </vt:lpstr>
      <vt:lpstr>REHABILITATION OF CONTAINER YARD 1 NORTH AND CONTAINER YARD 2 NORTH AT BARBOURS CUT  TERMINAL </vt:lpstr>
      <vt:lpstr>REHABILITATION OF CONTAINER YARD 1 NORTH AND CONTAINER YARD 2 NORTH AT BARBOURS CUT  TERMINAL </vt:lpstr>
      <vt:lpstr>REHABILITATION OF CONTAINER YARD 1 NORTH AND CONTAINER YARD 2 NORTH AT BARBOURS CUT  TERMINAL </vt:lpstr>
      <vt:lpstr>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REHABILITATION OF CONTAINER YARD 1 NORTH AND CONTAINER YARD 2 NORTH AT BARBOURS CUT  TERMINAL </vt:lpstr>
      <vt:lpstr>REHABILITATION OF CONTAINER YARD 1 NORTH AND CONTAINER YARD 2 NORTH AT BARBOURS CUT  TERMINAL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91</cp:revision>
  <cp:lastPrinted>2016-11-28T22:29:29Z</cp:lastPrinted>
  <dcterms:created xsi:type="dcterms:W3CDTF">2016-11-28T16:12:23Z</dcterms:created>
  <dcterms:modified xsi:type="dcterms:W3CDTF">2018-12-11T23:09:29Z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