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97" r:id="rId1"/>
    <p:sldMasterId id="2147483672" r:id="rId2"/>
    <p:sldMasterId id="2147483684" r:id="rId3"/>
  </p:sldMasterIdLst>
  <p:notesMasterIdLst>
    <p:notesMasterId r:id="rId15"/>
  </p:notesMasterIdLst>
  <p:handoutMasterIdLst>
    <p:handoutMasterId r:id="rId16"/>
  </p:handoutMasterIdLst>
  <p:sldIdLst>
    <p:sldId id="271" r:id="rId4"/>
    <p:sldId id="284" r:id="rId5"/>
    <p:sldId id="285" r:id="rId6"/>
    <p:sldId id="286" r:id="rId7"/>
    <p:sldId id="287" r:id="rId8"/>
    <p:sldId id="288" r:id="rId9"/>
    <p:sldId id="291" r:id="rId10"/>
    <p:sldId id="289" r:id="rId11"/>
    <p:sldId id="290" r:id="rId12"/>
    <p:sldId id="263" r:id="rId13"/>
    <p:sldId id="28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4" autoAdjust="0"/>
    <p:restoredTop sz="94709"/>
  </p:normalViewPr>
  <p:slideViewPr>
    <p:cSldViewPr snapToGrid="0" snapToObjects="1">
      <p:cViewPr varScale="1">
        <p:scale>
          <a:sx n="109" d="100"/>
          <a:sy n="109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2" b="-1656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 808 - Wharf 11/12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 Repair at Turning Basin Terminal –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1170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Eddy Kharrazi, P.E.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 smtClean="0">
                <a:solidFill>
                  <a:srgbClr val="A51C36"/>
                </a:solidFill>
              </a:rPr>
              <a:t>Eddy Kharrazi,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4686"/>
            <a:ext cx="7886700" cy="1325563"/>
          </a:xfrm>
        </p:spPr>
        <p:txBody>
          <a:bodyPr/>
          <a:lstStyle/>
          <a:p>
            <a:r>
              <a:rPr lang="en-US" sz="3200" dirty="0"/>
              <a:t>CSB – Wharf </a:t>
            </a:r>
            <a:r>
              <a:rPr lang="en-US" sz="3200" dirty="0" smtClean="0"/>
              <a:t>11/12 </a:t>
            </a:r>
            <a:r>
              <a:rPr lang="en-US" sz="3200" dirty="0"/>
              <a:t>Collision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57985"/>
            <a:ext cx="3886200" cy="4351338"/>
          </a:xfrm>
        </p:spPr>
        <p:txBody>
          <a:bodyPr/>
          <a:lstStyle/>
          <a:p>
            <a:r>
              <a:rPr lang="en-US" sz="2400" dirty="0" smtClean="0"/>
              <a:t>No photographs – leave cell phones in your pockets or purses</a:t>
            </a:r>
          </a:p>
          <a:p>
            <a:r>
              <a:rPr lang="en-US" sz="2400" dirty="0" smtClean="0"/>
              <a:t>Stay with group</a:t>
            </a:r>
          </a:p>
          <a:p>
            <a:r>
              <a:rPr lang="en-US" sz="2400" dirty="0" smtClean="0"/>
              <a:t>PHA certified TWIC escorts must accompany individuals without a TWIC card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57985"/>
            <a:ext cx="3886200" cy="4351338"/>
          </a:xfrm>
        </p:spPr>
        <p:txBody>
          <a:bodyPr/>
          <a:lstStyle/>
          <a:p>
            <a:r>
              <a:rPr lang="en-US" sz="2400" dirty="0" smtClean="0"/>
              <a:t>Safety vests, hard hat, safety glasses</a:t>
            </a:r>
          </a:p>
          <a:p>
            <a:r>
              <a:rPr lang="en-US" sz="2400" dirty="0" smtClean="0"/>
              <a:t>No open-toed shoes</a:t>
            </a:r>
          </a:p>
          <a:p>
            <a:r>
              <a:rPr lang="en-US" sz="2400" dirty="0" smtClean="0"/>
              <a:t>Personal flotation devices if within 20’ of face of wharf</a:t>
            </a:r>
          </a:p>
          <a:p>
            <a:r>
              <a:rPr lang="en-US" sz="2400" dirty="0" smtClean="0"/>
              <a:t>Comply with your company’s safety policy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33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1"/>
            <a:ext cx="915079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29862" y="4800166"/>
            <a:ext cx="153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 Are Here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2524927" y="1853727"/>
            <a:ext cx="159544" cy="145257"/>
          </a:xfrm>
          <a:prstGeom prst="star5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CSB 808 – Wharf 11/12 Collision Repair</a:t>
            </a:r>
            <a:endParaRPr lang="en-US" sz="3200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5063367" y="5357303"/>
            <a:ext cx="1671780" cy="295423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2663064" y="2113757"/>
            <a:ext cx="159544" cy="145257"/>
          </a:xfrm>
          <a:prstGeom prst="star5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CSB 808 – Wharf 11 / </a:t>
            </a:r>
            <a:r>
              <a:rPr lang="en-US" dirty="0" smtClean="0"/>
              <a:t>12</a:t>
            </a:r>
            <a:br>
              <a:rPr lang="en-US" dirty="0" smtClean="0"/>
            </a:br>
            <a:r>
              <a:rPr lang="en-US" dirty="0"/>
              <a:t>WHARF 12, BENT 10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7" y="1786812"/>
            <a:ext cx="4873625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3034982" y="1954213"/>
            <a:ext cx="2581275" cy="2419350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Text Box 25"/>
          <p:cNvSpPr txBox="1"/>
          <p:nvPr/>
        </p:nvSpPr>
        <p:spPr>
          <a:xfrm>
            <a:off x="3034982" y="4257993"/>
            <a:ext cx="1102995" cy="6457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effectLst/>
                <a:ea typeface="Times New Roman" panose="02020603050405020304" pitchFamily="18" charset="0"/>
              </a:rPr>
              <a:t>Damage to </a:t>
            </a:r>
            <a:r>
              <a:rPr lang="en-US" sz="1200" dirty="0" err="1">
                <a:solidFill>
                  <a:srgbClr val="FFFFFF"/>
                </a:solidFill>
                <a:effectLst/>
                <a:ea typeface="Times New Roman" panose="02020603050405020304" pitchFamily="18" charset="0"/>
              </a:rPr>
              <a:t>shearwall</a:t>
            </a:r>
            <a:r>
              <a:rPr lang="en-US" sz="1200" dirty="0">
                <a:solidFill>
                  <a:srgbClr val="FFFFFF"/>
                </a:solidFill>
                <a:effectLst/>
                <a:ea typeface="Times New Roman" panose="02020603050405020304" pitchFamily="18" charset="0"/>
              </a:rPr>
              <a:t> column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87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7" y="2010747"/>
            <a:ext cx="4873625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CSB 808 – Wharf 11 / 12</a:t>
            </a:r>
            <a:br>
              <a:rPr lang="en-US" dirty="0" smtClean="0"/>
            </a:br>
            <a:r>
              <a:rPr lang="en-US" dirty="0"/>
              <a:t>WHARF 11, BENT 23</a:t>
            </a:r>
            <a:br>
              <a:rPr lang="en-US" dirty="0"/>
            </a:b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852154" y="2489912"/>
            <a:ext cx="2581275" cy="2419350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24"/>
          <p:cNvSpPr txBox="1"/>
          <p:nvPr/>
        </p:nvSpPr>
        <p:spPr>
          <a:xfrm>
            <a:off x="2480951" y="4742632"/>
            <a:ext cx="1102995" cy="6457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FFFFFF"/>
                </a:solidFill>
                <a:effectLst/>
                <a:ea typeface="Times New Roman" panose="02020603050405020304" pitchFamily="18" charset="0"/>
              </a:rPr>
              <a:t>Damage to front column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730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CSB 808 – Wharf 11 / 12</a:t>
            </a:r>
            <a:br>
              <a:rPr lang="en-US" dirty="0" smtClean="0"/>
            </a:br>
            <a:r>
              <a:rPr lang="en-US" dirty="0"/>
              <a:t>WHARF 12, BENT 21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" y="1516225"/>
            <a:ext cx="4873625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1516225"/>
            <a:ext cx="4873625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1136637" y="2004721"/>
            <a:ext cx="2581275" cy="2419350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Text Box 27"/>
          <p:cNvSpPr txBox="1"/>
          <p:nvPr/>
        </p:nvSpPr>
        <p:spPr>
          <a:xfrm>
            <a:off x="272815" y="4092308"/>
            <a:ext cx="1102995" cy="6457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effectLst/>
                <a:ea typeface="Times New Roman" panose="02020603050405020304" pitchFamily="18" charset="0"/>
              </a:rPr>
              <a:t>Damage to </a:t>
            </a:r>
            <a:r>
              <a:rPr lang="en-US" sz="1200" dirty="0" err="1">
                <a:solidFill>
                  <a:srgbClr val="FFFFFF"/>
                </a:solidFill>
                <a:effectLst/>
                <a:ea typeface="Times New Roman" panose="02020603050405020304" pitchFamily="18" charset="0"/>
              </a:rPr>
              <a:t>shearwall</a:t>
            </a:r>
            <a:r>
              <a:rPr lang="en-US" sz="1200" dirty="0">
                <a:solidFill>
                  <a:srgbClr val="FFFFFF"/>
                </a:solidFill>
                <a:effectLst/>
                <a:ea typeface="Times New Roman" panose="02020603050405020304" pitchFamily="18" charset="0"/>
              </a:rPr>
              <a:t> column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59070" y="1932305"/>
            <a:ext cx="2581275" cy="2419350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Text Box 27"/>
          <p:cNvSpPr txBox="1"/>
          <p:nvPr/>
        </p:nvSpPr>
        <p:spPr>
          <a:xfrm>
            <a:off x="8041005" y="2854960"/>
            <a:ext cx="1102995" cy="6457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FFFFFF"/>
                </a:solidFill>
                <a:effectLst/>
                <a:ea typeface="Times New Roman" panose="02020603050405020304" pitchFamily="18" charset="0"/>
              </a:rPr>
              <a:t>Damage to shearwall column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506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CSB 808 – Wharf 11 / 12</a:t>
            </a:r>
            <a:br>
              <a:rPr lang="en-US" dirty="0" smtClean="0"/>
            </a:br>
            <a:r>
              <a:rPr lang="en-US" dirty="0"/>
              <a:t>WHARF 11, BENT 23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7" y="1600200"/>
            <a:ext cx="4873625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2681287" y="2219325"/>
            <a:ext cx="2581275" cy="2419350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28"/>
          <p:cNvSpPr txBox="1"/>
          <p:nvPr/>
        </p:nvSpPr>
        <p:spPr>
          <a:xfrm>
            <a:off x="5145113" y="4139461"/>
            <a:ext cx="1102995" cy="6457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FFFF"/>
                </a:solidFill>
                <a:ea typeface="Times New Roman" panose="02020603050405020304" pitchFamily="18" charset="0"/>
              </a:rPr>
              <a:t>Damage to front column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3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1752600"/>
            <a:ext cx="4873625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CSB 808 – Wharf 11 / 12</a:t>
            </a:r>
            <a:br>
              <a:rPr lang="en-US" dirty="0" smtClean="0"/>
            </a:br>
            <a:r>
              <a:rPr lang="en-US" dirty="0"/>
              <a:t>WHARF 11, BENT 25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941371" y="2043008"/>
            <a:ext cx="2581275" cy="2419350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28"/>
          <p:cNvSpPr txBox="1"/>
          <p:nvPr/>
        </p:nvSpPr>
        <p:spPr>
          <a:xfrm>
            <a:off x="5145113" y="4139461"/>
            <a:ext cx="1102995" cy="6457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FFFF"/>
                </a:solidFill>
                <a:ea typeface="Times New Roman" panose="02020603050405020304" pitchFamily="18" charset="0"/>
              </a:rPr>
              <a:t>Damage to </a:t>
            </a:r>
            <a:r>
              <a:rPr lang="en-US" sz="1200" dirty="0" err="1">
                <a:solidFill>
                  <a:srgbClr val="FFFFFF"/>
                </a:solidFill>
                <a:ea typeface="Times New Roman" panose="02020603050405020304" pitchFamily="18" charset="0"/>
              </a:rPr>
              <a:t>shearwall</a:t>
            </a:r>
            <a:r>
              <a:rPr lang="en-US" sz="1200" dirty="0">
                <a:solidFill>
                  <a:srgbClr val="FFFFFF"/>
                </a:solidFill>
                <a:ea typeface="Times New Roman" panose="02020603050405020304" pitchFamily="18" charset="0"/>
              </a:rPr>
              <a:t> column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4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107" y="1600200"/>
            <a:ext cx="4883785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CSB 808 – Wharf 11 / 12</a:t>
            </a:r>
            <a:br>
              <a:rPr lang="en-US" dirty="0" smtClean="0"/>
            </a:br>
            <a:r>
              <a:rPr lang="en-US" dirty="0"/>
              <a:t>WHARF 12, BENT 29</a:t>
            </a:r>
            <a:br>
              <a:rPr lang="en-US" dirty="0"/>
            </a:b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088691" y="1939407"/>
            <a:ext cx="2581275" cy="2419350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28"/>
          <p:cNvSpPr txBox="1"/>
          <p:nvPr/>
        </p:nvSpPr>
        <p:spPr>
          <a:xfrm>
            <a:off x="5145113" y="4139461"/>
            <a:ext cx="1102995" cy="6457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FFFF"/>
                </a:solidFill>
                <a:ea typeface="Times New Roman" panose="02020603050405020304" pitchFamily="18" charset="0"/>
              </a:rPr>
              <a:t>Damage to </a:t>
            </a:r>
            <a:r>
              <a:rPr lang="en-US" sz="1200" dirty="0" err="1">
                <a:solidFill>
                  <a:srgbClr val="FFFFFF"/>
                </a:solidFill>
                <a:ea typeface="Times New Roman" panose="02020603050405020304" pitchFamily="18" charset="0"/>
              </a:rPr>
              <a:t>shearwall</a:t>
            </a:r>
            <a:r>
              <a:rPr lang="en-US" sz="1200" dirty="0">
                <a:solidFill>
                  <a:srgbClr val="FFFFFF"/>
                </a:solidFill>
                <a:ea typeface="Times New Roman" panose="02020603050405020304" pitchFamily="18" charset="0"/>
              </a:rPr>
              <a:t> column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035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8768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CSB 808 – Wharf 11 / 12</a:t>
            </a:r>
            <a:br>
              <a:rPr lang="en-US" dirty="0" smtClean="0"/>
            </a:br>
            <a:r>
              <a:rPr lang="en-US" dirty="0"/>
              <a:t>WHARF 12, BENT </a:t>
            </a:r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880837" y="2423240"/>
            <a:ext cx="2581275" cy="2419350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xt Box 30"/>
          <p:cNvSpPr txBox="1"/>
          <p:nvPr/>
        </p:nvSpPr>
        <p:spPr>
          <a:xfrm>
            <a:off x="5392103" y="4179124"/>
            <a:ext cx="1102995" cy="6457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FFFFFF"/>
                </a:solidFill>
                <a:effectLst/>
                <a:ea typeface="Times New Roman" panose="02020603050405020304" pitchFamily="18" charset="0"/>
              </a:rPr>
              <a:t>Damage to shearwall column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5007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199</Words>
  <Application>Microsoft Office PowerPoint</Application>
  <PresentationFormat>On-screen Show (4:3)</PresentationFormat>
  <Paragraphs>37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Helvetica Neue Condensed</vt:lpstr>
      <vt:lpstr>Times New Roman</vt:lpstr>
      <vt:lpstr>2_Office Theme</vt:lpstr>
      <vt:lpstr>1_Office Theme</vt:lpstr>
      <vt:lpstr>Custom Design</vt:lpstr>
      <vt:lpstr>PowerPoint Presentation</vt:lpstr>
      <vt:lpstr>PowerPoint Presentation</vt:lpstr>
      <vt:lpstr>CSB 808 – Wharf 11 / 12 WHARF 12, BENT 10 </vt:lpstr>
      <vt:lpstr>CSB 808 – Wharf 11 / 12 WHARF 11, BENT 23 </vt:lpstr>
      <vt:lpstr>CSB 808 – Wharf 11 / 12 WHARF 12, BENT 21 </vt:lpstr>
      <vt:lpstr>CSB 808 – Wharf 11 / 12 WHARF 11, BENT 23 </vt:lpstr>
      <vt:lpstr>CSB 808 – Wharf 11 / 12 WHARF 11, BENT 25  </vt:lpstr>
      <vt:lpstr>CSB 808 – Wharf 11 / 12 WHARF 12, BENT 29 </vt:lpstr>
      <vt:lpstr>CSB 808 – Wharf 11 / 12 WHARF 12, BENT 10</vt:lpstr>
      <vt:lpstr>PowerPoint Presentation</vt:lpstr>
      <vt:lpstr>CSB – Wharf 11/12 Collision Repair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2018-08-17T15:44:30Z</dcterms:created>
  <dcterms:modified xsi:type="dcterms:W3CDTF">2018-08-28T16:28:15Z</dcterms:modified>
  <cp:contentStatus/>
</cp:coreProperties>
</file>