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11.jpg" ContentType="image/jpeg"/>
  <Override PartName="/ppt/media/image12.jpg" ContentType="image/jpeg"/>
  <Override PartName="/ppt/media/image37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7" r:id="rId2"/>
    <p:sldId id="258" r:id="rId3"/>
    <p:sldId id="265" r:id="rId4"/>
    <p:sldId id="266" r:id="rId5"/>
    <p:sldId id="285" r:id="rId6"/>
    <p:sldId id="284" r:id="rId7"/>
    <p:sldId id="264" r:id="rId8"/>
    <p:sldId id="269" r:id="rId9"/>
    <p:sldId id="270" r:id="rId10"/>
    <p:sldId id="271" r:id="rId11"/>
    <p:sldId id="273" r:id="rId12"/>
    <p:sldId id="274" r:id="rId13"/>
    <p:sldId id="268" r:id="rId14"/>
    <p:sldId id="275" r:id="rId15"/>
    <p:sldId id="276" r:id="rId16"/>
    <p:sldId id="277" r:id="rId17"/>
    <p:sldId id="283" r:id="rId18"/>
    <p:sldId id="278" r:id="rId19"/>
    <p:sldId id="279" r:id="rId20"/>
    <p:sldId id="280" r:id="rId21"/>
    <p:sldId id="281" r:id="rId22"/>
    <p:sldId id="282" r:id="rId23"/>
    <p:sldId id="263" r:id="rId24"/>
    <p:sldId id="267" r:id="rId25"/>
  </p:sldIdLst>
  <p:sldSz cx="12192000" cy="6858000"/>
  <p:notesSz cx="7010400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74" autoAdjust="0"/>
    <p:restoredTop sz="94660"/>
  </p:normalViewPr>
  <p:slideViewPr>
    <p:cSldViewPr snapToGrid="0">
      <p:cViewPr varScale="1">
        <p:scale>
          <a:sx n="78" d="100"/>
          <a:sy n="78" d="100"/>
        </p:scale>
        <p:origin x="60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3408"/>
          </a:xfrm>
          <a:prstGeom prst="rect">
            <a:avLst/>
          </a:prstGeom>
        </p:spPr>
        <p:txBody>
          <a:bodyPr vert="horz" lIns="92818" tIns="46409" rIns="92818" bIns="4640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0"/>
            <a:ext cx="3037840" cy="463408"/>
          </a:xfrm>
          <a:prstGeom prst="rect">
            <a:avLst/>
          </a:prstGeom>
        </p:spPr>
        <p:txBody>
          <a:bodyPr vert="horz" lIns="92818" tIns="46409" rIns="92818" bIns="46409" rtlCol="0"/>
          <a:lstStyle>
            <a:lvl1pPr algn="r">
              <a:defRPr sz="1200"/>
            </a:lvl1pPr>
          </a:lstStyle>
          <a:p>
            <a:fld id="{AA5995F6-494D-47A5-9D30-9C2B4520DF6A}" type="datetimeFigureOut">
              <a:rPr lang="en-US" smtClean="0"/>
              <a:t>6/12/2018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3425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18" tIns="46409" rIns="92818" bIns="4640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44862"/>
            <a:ext cx="5608320" cy="3636705"/>
          </a:xfrm>
          <a:prstGeom prst="rect">
            <a:avLst/>
          </a:prstGeom>
        </p:spPr>
        <p:txBody>
          <a:bodyPr vert="horz" lIns="92818" tIns="46409" rIns="92818" bIns="4640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70"/>
            <a:ext cx="3037840" cy="463407"/>
          </a:xfrm>
          <a:prstGeom prst="rect">
            <a:avLst/>
          </a:prstGeom>
        </p:spPr>
        <p:txBody>
          <a:bodyPr vert="horz" lIns="92818" tIns="46409" rIns="92818" bIns="4640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772670"/>
            <a:ext cx="3037840" cy="463407"/>
          </a:xfrm>
          <a:prstGeom prst="rect">
            <a:avLst/>
          </a:prstGeom>
        </p:spPr>
        <p:txBody>
          <a:bodyPr vert="horz" lIns="92818" tIns="46409" rIns="92818" bIns="46409" rtlCol="0" anchor="b"/>
          <a:lstStyle>
            <a:lvl1pPr algn="r">
              <a:defRPr sz="1200"/>
            </a:lvl1pPr>
          </a:lstStyle>
          <a:p>
            <a:fld id="{EE0C0870-7258-42F7-A4CE-4694FB8440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9485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48397-95F9-453C-B1D2-502A904AE0D7}" type="datetimeFigureOut">
              <a:rPr lang="en-US" smtClean="0"/>
              <a:t>6/12/2018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D0311-317A-43F5-8D53-A9120B714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009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48397-95F9-453C-B1D2-502A904AE0D7}" type="datetimeFigureOut">
              <a:rPr lang="en-US" smtClean="0"/>
              <a:t>6/12/2018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D0311-317A-43F5-8D53-A9120B714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7418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48397-95F9-453C-B1D2-502A904AE0D7}" type="datetimeFigureOut">
              <a:rPr lang="en-US" smtClean="0"/>
              <a:t>6/12/2018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D0311-317A-43F5-8D53-A9120B714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71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48397-95F9-453C-B1D2-502A904AE0D7}" type="datetimeFigureOut">
              <a:rPr lang="en-US" smtClean="0"/>
              <a:t>6/12/2018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D0311-317A-43F5-8D53-A9120B714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40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48397-95F9-453C-B1D2-502A904AE0D7}" type="datetimeFigureOut">
              <a:rPr lang="en-US" smtClean="0"/>
              <a:t>6/12/2018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D0311-317A-43F5-8D53-A9120B714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9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48397-95F9-453C-B1D2-502A904AE0D7}" type="datetimeFigureOut">
              <a:rPr lang="en-US" smtClean="0"/>
              <a:t>6/12/2018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D0311-317A-43F5-8D53-A9120B714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814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48397-95F9-453C-B1D2-502A904AE0D7}" type="datetimeFigureOut">
              <a:rPr lang="en-US" smtClean="0"/>
              <a:t>6/12/2018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D0311-317A-43F5-8D53-A9120B714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611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48397-95F9-453C-B1D2-502A904AE0D7}" type="datetimeFigureOut">
              <a:rPr lang="en-US" smtClean="0"/>
              <a:t>6/12/2018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D0311-317A-43F5-8D53-A9120B714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997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48397-95F9-453C-B1D2-502A904AE0D7}" type="datetimeFigureOut">
              <a:rPr lang="en-US" smtClean="0"/>
              <a:t>6/12/2018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D0311-317A-43F5-8D53-A9120B714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21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48397-95F9-453C-B1D2-502A904AE0D7}" type="datetimeFigureOut">
              <a:rPr lang="en-US" smtClean="0"/>
              <a:t>6/12/2018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D0311-317A-43F5-8D53-A9120B714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397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48397-95F9-453C-B1D2-502A904AE0D7}" type="datetimeFigureOut">
              <a:rPr lang="en-US" smtClean="0"/>
              <a:t>6/12/2018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D0311-317A-43F5-8D53-A9120B714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583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D48397-95F9-453C-B1D2-502A904AE0D7}" type="datetimeFigureOut">
              <a:rPr lang="en-US" smtClean="0"/>
              <a:t>6/12/2018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FD0311-317A-43F5-8D53-A9120B714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769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openxmlformats.org/officeDocument/2006/relationships/image" Target="../media/image35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1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3023617"/>
            <a:ext cx="9144000" cy="38343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24000" y="3384803"/>
            <a:ext cx="9143514" cy="34731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998721" y="385573"/>
            <a:ext cx="2144267" cy="210464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24000" y="2875788"/>
            <a:ext cx="9144000" cy="744220"/>
          </a:xfrm>
          <a:custGeom>
            <a:avLst/>
            <a:gdLst/>
            <a:ahLst/>
            <a:cxnLst/>
            <a:rect l="l" t="t" r="r" b="b"/>
            <a:pathLst>
              <a:path w="9144000" h="744220">
                <a:moveTo>
                  <a:pt x="0" y="743712"/>
                </a:moveTo>
                <a:lnTo>
                  <a:pt x="9144000" y="743712"/>
                </a:lnTo>
                <a:lnTo>
                  <a:pt x="9144000" y="0"/>
                </a:lnTo>
                <a:lnTo>
                  <a:pt x="0" y="0"/>
                </a:lnTo>
                <a:lnTo>
                  <a:pt x="0" y="743712"/>
                </a:lnTo>
                <a:close/>
              </a:path>
            </a:pathLst>
          </a:custGeom>
          <a:solidFill>
            <a:srgbClr val="A51C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150076" y="2940122"/>
            <a:ext cx="7494508" cy="61555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400" spc="-5" dirty="0" smtClean="0">
                <a:solidFill>
                  <a:srgbClr val="FFFFFF"/>
                </a:solidFill>
                <a:latin typeface="Arial"/>
                <a:cs typeface="Arial"/>
              </a:rPr>
              <a:t>DEMOLITION OF THE FORMER SEAFARERS CENTER BUILDING</a:t>
            </a:r>
            <a:br>
              <a:rPr lang="en-US" sz="1400" spc="-5" dirty="0" smtClean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1400" spc="-5" dirty="0" smtClean="0">
                <a:solidFill>
                  <a:srgbClr val="FFFFFF"/>
                </a:solidFill>
                <a:latin typeface="Arial"/>
                <a:cs typeface="Arial"/>
              </a:rPr>
              <a:t>AT TURNING BASIN TERMINAL</a:t>
            </a:r>
            <a:endParaRPr sz="1400" spc="-5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Presented 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by: Project and Construction Management -  Alvin Jackson, P.E</a:t>
            </a:r>
            <a:r>
              <a:rPr lang="en-US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sz="1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6122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 rot="5400000">
            <a:off x="2992171" y="-900817"/>
            <a:ext cx="5957177" cy="85374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4" name="object 4"/>
          <p:cNvSpPr/>
          <p:nvPr/>
        </p:nvSpPr>
        <p:spPr>
          <a:xfrm>
            <a:off x="7958050" y="5043747"/>
            <a:ext cx="650471" cy="10785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5" name="object 5"/>
          <p:cNvSpPr/>
          <p:nvPr/>
        </p:nvSpPr>
        <p:spPr>
          <a:xfrm>
            <a:off x="7974676" y="6178435"/>
            <a:ext cx="638002" cy="6089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6" name="object 6"/>
          <p:cNvSpPr/>
          <p:nvPr/>
        </p:nvSpPr>
        <p:spPr>
          <a:xfrm>
            <a:off x="8140930" y="4206240"/>
            <a:ext cx="467591" cy="65254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7" name="object 7"/>
          <p:cNvSpPr/>
          <p:nvPr/>
        </p:nvSpPr>
        <p:spPr>
          <a:xfrm>
            <a:off x="7908174" y="3680460"/>
            <a:ext cx="696191" cy="5299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8" name="object 8"/>
          <p:cNvSpPr/>
          <p:nvPr/>
        </p:nvSpPr>
        <p:spPr>
          <a:xfrm>
            <a:off x="8190807" y="2231967"/>
            <a:ext cx="413558" cy="39901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9" name="object 9"/>
          <p:cNvSpPr/>
          <p:nvPr/>
        </p:nvSpPr>
        <p:spPr>
          <a:xfrm>
            <a:off x="8273935" y="3196243"/>
            <a:ext cx="330430" cy="43226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0" name="object 10"/>
          <p:cNvSpPr/>
          <p:nvPr/>
        </p:nvSpPr>
        <p:spPr>
          <a:xfrm>
            <a:off x="7825047" y="3196243"/>
            <a:ext cx="268085" cy="28263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2" name="object 12"/>
          <p:cNvSpPr/>
          <p:nvPr/>
        </p:nvSpPr>
        <p:spPr>
          <a:xfrm>
            <a:off x="7991302" y="5972695"/>
            <a:ext cx="363682" cy="4987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3" name="object 13"/>
          <p:cNvSpPr/>
          <p:nvPr/>
        </p:nvSpPr>
        <p:spPr>
          <a:xfrm>
            <a:off x="8124305" y="1610591"/>
            <a:ext cx="475903" cy="30549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27"/>
          </a:p>
        </p:txBody>
      </p:sp>
    </p:spTree>
    <p:extLst>
      <p:ext uri="{BB962C8B-B14F-4D97-AF65-F5344CB8AC3E}">
        <p14:creationId xmlns:p14="http://schemas.microsoft.com/office/powerpoint/2010/main" val="21906545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 rot="5400000">
            <a:off x="3343138" y="-1174543"/>
            <a:ext cx="6151540" cy="93069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" name="object 3"/>
          <p:cNvSpPr/>
          <p:nvPr/>
        </p:nvSpPr>
        <p:spPr>
          <a:xfrm>
            <a:off x="5796742" y="207819"/>
            <a:ext cx="145472" cy="1953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27"/>
          </a:p>
        </p:txBody>
      </p:sp>
    </p:spTree>
    <p:extLst>
      <p:ext uri="{BB962C8B-B14F-4D97-AF65-F5344CB8AC3E}">
        <p14:creationId xmlns:p14="http://schemas.microsoft.com/office/powerpoint/2010/main" val="14208312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431263" y="0"/>
            <a:ext cx="5314419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" name="object 3"/>
          <p:cNvSpPr/>
          <p:nvPr/>
        </p:nvSpPr>
        <p:spPr>
          <a:xfrm>
            <a:off x="3496195" y="2801388"/>
            <a:ext cx="1221971" cy="39901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4" name="object 4"/>
          <p:cNvSpPr/>
          <p:nvPr/>
        </p:nvSpPr>
        <p:spPr>
          <a:xfrm>
            <a:off x="5000798" y="108065"/>
            <a:ext cx="2984269" cy="668343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5" name="object 5"/>
          <p:cNvSpPr/>
          <p:nvPr/>
        </p:nvSpPr>
        <p:spPr>
          <a:xfrm>
            <a:off x="7985066" y="91441"/>
            <a:ext cx="681644" cy="122188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6" name="object 6"/>
          <p:cNvSpPr/>
          <p:nvPr/>
        </p:nvSpPr>
        <p:spPr>
          <a:xfrm>
            <a:off x="8259387" y="1546167"/>
            <a:ext cx="365760" cy="248550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7" name="object 7"/>
          <p:cNvSpPr/>
          <p:nvPr/>
        </p:nvSpPr>
        <p:spPr>
          <a:xfrm>
            <a:off x="8043343" y="4596938"/>
            <a:ext cx="590116" cy="208649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8" name="object 8"/>
          <p:cNvSpPr txBox="1"/>
          <p:nvPr/>
        </p:nvSpPr>
        <p:spPr>
          <a:xfrm>
            <a:off x="7384213" y="5671617"/>
            <a:ext cx="48924" cy="1783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659"/>
            <a:r>
              <a:rPr sz="1159" spc="-201" dirty="0">
                <a:solidFill>
                  <a:srgbClr val="C77B6B"/>
                </a:solidFill>
                <a:latin typeface="Arial Unicode MS"/>
                <a:cs typeface="Arial Unicode MS"/>
              </a:rPr>
              <a:t>..</a:t>
            </a:r>
            <a:endParaRPr sz="1159">
              <a:latin typeface="Arial Unicode MS"/>
              <a:cs typeface="Arial Unicode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949391" y="1026535"/>
            <a:ext cx="83993" cy="2249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1172"/>
            <a:r>
              <a:rPr sz="409" i="1" spc="51" dirty="0">
                <a:solidFill>
                  <a:srgbClr val="6B403B"/>
                </a:solidFill>
                <a:latin typeface="Arial"/>
                <a:cs typeface="Arial"/>
              </a:rPr>
              <a:t>;'</a:t>
            </a:r>
            <a:endParaRPr sz="409">
              <a:latin typeface="Arial"/>
              <a:cs typeface="Arial"/>
            </a:endParaRPr>
          </a:p>
          <a:p>
            <a:pPr marL="8659">
              <a:spcBef>
                <a:spcPts val="242"/>
              </a:spcBef>
            </a:pPr>
            <a:r>
              <a:rPr sz="886" spc="-75" dirty="0">
                <a:solidFill>
                  <a:srgbClr val="6B403B"/>
                </a:solidFill>
                <a:latin typeface="Arial Unicode MS"/>
                <a:cs typeface="Arial Unicode MS"/>
              </a:rPr>
              <a:t>,,.</a:t>
            </a:r>
            <a:endParaRPr sz="886">
              <a:latin typeface="Arial Unicode MS"/>
              <a:cs typeface="Arial Unicode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176001" y="1421649"/>
            <a:ext cx="225569" cy="17844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659"/>
            <a:r>
              <a:rPr sz="1739" spc="-439" baseline="-13071" dirty="0">
                <a:solidFill>
                  <a:srgbClr val="6D423B"/>
                </a:solidFill>
                <a:latin typeface="Arial Unicode MS"/>
                <a:cs typeface="Arial Unicode MS"/>
              </a:rPr>
              <a:t>.</a:t>
            </a:r>
            <a:r>
              <a:rPr sz="545" spc="-262" dirty="0">
                <a:solidFill>
                  <a:srgbClr val="6B403B"/>
                </a:solidFill>
                <a:latin typeface="Arial"/>
                <a:cs typeface="Arial"/>
              </a:rPr>
              <a:t>�</a:t>
            </a:r>
            <a:r>
              <a:rPr sz="545" spc="-37" dirty="0">
                <a:solidFill>
                  <a:srgbClr val="6B403B"/>
                </a:solidFill>
                <a:latin typeface="Arial"/>
                <a:cs typeface="Arial"/>
              </a:rPr>
              <a:t> </a:t>
            </a:r>
            <a:r>
              <a:rPr sz="545" spc="-24" dirty="0">
                <a:solidFill>
                  <a:srgbClr val="C06D61"/>
                </a:solidFill>
                <a:latin typeface="Arial"/>
                <a:cs typeface="Arial"/>
              </a:rPr>
              <a:t>'</a:t>
            </a:r>
            <a:r>
              <a:rPr sz="545" spc="-95" dirty="0">
                <a:solidFill>
                  <a:srgbClr val="D08474"/>
                </a:solidFill>
                <a:latin typeface="Arial"/>
                <a:cs typeface="Arial"/>
              </a:rPr>
              <a:t>·</a:t>
            </a:r>
            <a:r>
              <a:rPr sz="545" spc="85" dirty="0">
                <a:solidFill>
                  <a:srgbClr val="6B403B"/>
                </a:solidFill>
                <a:latin typeface="Arial"/>
                <a:cs typeface="Arial"/>
              </a:rPr>
              <a:t>j</a:t>
            </a:r>
            <a:r>
              <a:rPr sz="545" spc="10" dirty="0">
                <a:solidFill>
                  <a:srgbClr val="6B403B"/>
                </a:solidFill>
                <a:latin typeface="Arial"/>
                <a:cs typeface="Arial"/>
              </a:rPr>
              <a:t> </a:t>
            </a:r>
            <a:r>
              <a:rPr sz="1023" spc="-87" baseline="-13888" dirty="0">
                <a:solidFill>
                  <a:srgbClr val="6D423B"/>
                </a:solidFill>
                <a:latin typeface="Palatino Linotype"/>
                <a:cs typeface="Palatino Linotype"/>
              </a:rPr>
              <a:t>:</a:t>
            </a:r>
            <a:r>
              <a:rPr sz="545" spc="-7" dirty="0">
                <a:solidFill>
                  <a:srgbClr val="6B403B"/>
                </a:solidFill>
                <a:latin typeface="Arial"/>
                <a:cs typeface="Arial"/>
              </a:rPr>
              <a:t>;</a:t>
            </a:r>
            <a:r>
              <a:rPr sz="545" spc="-55" dirty="0">
                <a:solidFill>
                  <a:srgbClr val="6B403B"/>
                </a:solidFill>
                <a:latin typeface="Arial"/>
                <a:cs typeface="Arial"/>
              </a:rPr>
              <a:t> </a:t>
            </a:r>
            <a:r>
              <a:rPr sz="545" spc="-78" dirty="0">
                <a:solidFill>
                  <a:srgbClr val="6B403B"/>
                </a:solidFill>
                <a:latin typeface="Arial"/>
                <a:cs typeface="Arial"/>
              </a:rPr>
              <a:t>·</a:t>
            </a:r>
            <a:r>
              <a:rPr sz="545" spc="-82" dirty="0">
                <a:solidFill>
                  <a:srgbClr val="AB6B5C"/>
                </a:solidFill>
                <a:latin typeface="Arial"/>
                <a:cs typeface="Arial"/>
              </a:rPr>
              <a:t>:</a:t>
            </a:r>
            <a:r>
              <a:rPr sz="1330" spc="-250" baseline="-10683" dirty="0">
                <a:solidFill>
                  <a:srgbClr val="6D423B"/>
                </a:solidFill>
                <a:latin typeface="Arial Unicode MS"/>
                <a:cs typeface="Arial Unicode MS"/>
              </a:rPr>
              <a:t>.</a:t>
            </a:r>
            <a:r>
              <a:rPr sz="545" spc="-37" dirty="0">
                <a:solidFill>
                  <a:srgbClr val="C06D61"/>
                </a:solidFill>
                <a:latin typeface="Arial"/>
                <a:cs typeface="Arial"/>
              </a:rPr>
              <a:t>.</a:t>
            </a:r>
            <a:endParaRPr sz="545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230033" y="1494386"/>
            <a:ext cx="145473" cy="1783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659"/>
            <a:r>
              <a:rPr sz="886" spc="-109" dirty="0">
                <a:solidFill>
                  <a:srgbClr val="6D423B"/>
                </a:solidFill>
                <a:latin typeface="Arial Unicode MS"/>
                <a:cs typeface="Arial Unicode MS"/>
              </a:rPr>
              <a:t>.,</a:t>
            </a:r>
            <a:r>
              <a:rPr sz="886" spc="-116" dirty="0">
                <a:solidFill>
                  <a:srgbClr val="6D423B"/>
                </a:solidFill>
                <a:latin typeface="Arial Unicode MS"/>
                <a:cs typeface="Arial Unicode MS"/>
              </a:rPr>
              <a:t> </a:t>
            </a:r>
            <a:r>
              <a:rPr sz="1159" spc="-58" dirty="0">
                <a:solidFill>
                  <a:srgbClr val="6D423B"/>
                </a:solidFill>
                <a:latin typeface="Arial Unicode MS"/>
                <a:cs typeface="Arial Unicode MS"/>
              </a:rPr>
              <a:t>..</a:t>
            </a:r>
            <a:endParaRPr sz="1159">
              <a:latin typeface="Arial Unicode MS"/>
              <a:cs typeface="Arial Unicode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173921" y="1616047"/>
            <a:ext cx="36368" cy="838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659"/>
            <a:r>
              <a:rPr sz="545" b="1" i="1" spc="-205" dirty="0">
                <a:solidFill>
                  <a:srgbClr val="D08474"/>
                </a:solidFill>
                <a:latin typeface="Arial"/>
                <a:cs typeface="Arial"/>
              </a:rPr>
              <a:t>"I</a:t>
            </a:r>
            <a:endParaRPr sz="545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192626" y="1573443"/>
            <a:ext cx="38100" cy="1783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659"/>
            <a:r>
              <a:rPr sz="1159" spc="-245" dirty="0">
                <a:solidFill>
                  <a:srgbClr val="5C281C"/>
                </a:solidFill>
                <a:latin typeface="Arial Unicode MS"/>
                <a:cs typeface="Arial Unicode MS"/>
              </a:rPr>
              <a:t>•</a:t>
            </a:r>
            <a:endParaRPr sz="1159">
              <a:latin typeface="Arial Unicode MS"/>
              <a:cs typeface="Arial Unicode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234102" y="1673543"/>
            <a:ext cx="154565" cy="104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659"/>
            <a:r>
              <a:rPr sz="682" spc="7" dirty="0">
                <a:solidFill>
                  <a:srgbClr val="6B403B"/>
                </a:solidFill>
                <a:latin typeface="Palatino Linotype"/>
                <a:cs typeface="Palatino Linotype"/>
              </a:rPr>
              <a:t>. </a:t>
            </a:r>
            <a:r>
              <a:rPr sz="682" spc="78" dirty="0">
                <a:solidFill>
                  <a:srgbClr val="6B403B"/>
                </a:solidFill>
                <a:latin typeface="Palatino Linotype"/>
                <a:cs typeface="Palatino Linotype"/>
              </a:rPr>
              <a:t> </a:t>
            </a:r>
            <a:r>
              <a:rPr sz="682" spc="61" dirty="0">
                <a:solidFill>
                  <a:srgbClr val="6B403B"/>
                </a:solidFill>
                <a:latin typeface="Palatino Linotype"/>
                <a:cs typeface="Palatino Linotype"/>
              </a:rPr>
              <a:t>'</a:t>
            </a:r>
            <a:r>
              <a:rPr sz="682" spc="61" dirty="0">
                <a:solidFill>
                  <a:srgbClr val="B86353"/>
                </a:solidFill>
                <a:latin typeface="Palatino Linotype"/>
                <a:cs typeface="Palatino Linotype"/>
              </a:rPr>
              <a:t>'</a:t>
            </a:r>
            <a:endParaRPr sz="682">
              <a:latin typeface="Palatino Linotype"/>
              <a:cs typeface="Palatino Linotype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207086" y="1766367"/>
            <a:ext cx="38100" cy="629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659"/>
            <a:r>
              <a:rPr sz="409" spc="72" dirty="0">
                <a:solidFill>
                  <a:srgbClr val="6B403B"/>
                </a:solidFill>
                <a:latin typeface="Arial Unicode MS"/>
                <a:cs typeface="Arial Unicode MS"/>
              </a:rPr>
              <a:t>l</a:t>
            </a:r>
            <a:endParaRPr sz="409">
              <a:latin typeface="Arial Unicode MS"/>
              <a:cs typeface="Arial Unicode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244580" y="1749223"/>
            <a:ext cx="40265" cy="629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659"/>
            <a:r>
              <a:rPr sz="409" spc="-232" dirty="0">
                <a:solidFill>
                  <a:srgbClr val="6B403B"/>
                </a:solidFill>
                <a:latin typeface="Arial Unicode MS"/>
                <a:cs typeface="Arial Unicode MS"/>
              </a:rPr>
              <a:t>�</a:t>
            </a:r>
            <a:endParaRPr sz="409">
              <a:latin typeface="Arial Unicode MS"/>
              <a:cs typeface="Arial Unicode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292465" y="1755371"/>
            <a:ext cx="34203" cy="3154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659"/>
            <a:r>
              <a:rPr sz="205" spc="72" dirty="0">
                <a:solidFill>
                  <a:srgbClr val="6B403B"/>
                </a:solidFill>
                <a:latin typeface="Arial"/>
                <a:cs typeface="Arial"/>
              </a:rPr>
              <a:t>f</a:t>
            </a:r>
            <a:endParaRPr sz="205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375593" y="1718484"/>
            <a:ext cx="29874" cy="3154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659"/>
            <a:r>
              <a:rPr sz="205" spc="24" dirty="0">
                <a:solidFill>
                  <a:srgbClr val="6B403B"/>
                </a:solidFill>
                <a:latin typeface="Arial"/>
                <a:cs typeface="Arial"/>
              </a:rPr>
              <a:t>•</a:t>
            </a:r>
            <a:endParaRPr sz="205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180070" y="1693978"/>
            <a:ext cx="129886" cy="2412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659"/>
            <a:r>
              <a:rPr sz="1568" spc="-191" dirty="0">
                <a:solidFill>
                  <a:srgbClr val="502C22"/>
                </a:solidFill>
                <a:latin typeface="Gill Sans MT"/>
                <a:cs typeface="Gill Sans MT"/>
              </a:rPr>
              <a:t>,.</a:t>
            </a:r>
            <a:r>
              <a:rPr sz="1568" spc="-143" dirty="0">
                <a:solidFill>
                  <a:srgbClr val="502C22"/>
                </a:solidFill>
                <a:latin typeface="Gill Sans MT"/>
                <a:cs typeface="Gill Sans MT"/>
              </a:rPr>
              <a:t> </a:t>
            </a:r>
            <a:r>
              <a:rPr sz="682" spc="-433" dirty="0">
                <a:solidFill>
                  <a:srgbClr val="502C22"/>
                </a:solidFill>
                <a:latin typeface="Palatino Linotype"/>
                <a:cs typeface="Palatino Linotype"/>
              </a:rPr>
              <a:t>�</a:t>
            </a:r>
            <a:endParaRPr sz="682">
              <a:latin typeface="Palatino Linotype"/>
              <a:cs typeface="Palatino Linotype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084560" y="1968471"/>
            <a:ext cx="331643" cy="41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659"/>
            <a:r>
              <a:rPr sz="273" i="1" spc="17" dirty="0">
                <a:solidFill>
                  <a:srgbClr val="6B3B37"/>
                </a:solidFill>
                <a:latin typeface="Arial"/>
                <a:cs typeface="Arial"/>
              </a:rPr>
              <a:t>'.r      </a:t>
            </a:r>
            <a:r>
              <a:rPr sz="273" i="1" spc="44" dirty="0">
                <a:solidFill>
                  <a:srgbClr val="6B3B37"/>
                </a:solidFill>
                <a:latin typeface="Arial"/>
                <a:cs typeface="Arial"/>
              </a:rPr>
              <a:t>•••.:··</a:t>
            </a:r>
            <a:r>
              <a:rPr sz="273" i="1" spc="55" dirty="0">
                <a:solidFill>
                  <a:srgbClr val="6B3B37"/>
                </a:solidFill>
                <a:latin typeface="Arial"/>
                <a:cs typeface="Arial"/>
              </a:rPr>
              <a:t> </a:t>
            </a:r>
            <a:r>
              <a:rPr sz="273" i="1" spc="17" dirty="0">
                <a:solidFill>
                  <a:srgbClr val="6B3B37"/>
                </a:solidFill>
                <a:latin typeface="Arial"/>
                <a:cs typeface="Arial"/>
              </a:rPr>
              <a:t>..</a:t>
            </a:r>
            <a:r>
              <a:rPr sz="273" i="1" spc="17" dirty="0">
                <a:solidFill>
                  <a:srgbClr val="AF6B5F"/>
                </a:solidFill>
                <a:latin typeface="Arial"/>
                <a:cs typeface="Arial"/>
              </a:rPr>
              <a:t>.,.</a:t>
            </a:r>
            <a:endParaRPr sz="273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030527" y="2109615"/>
            <a:ext cx="164956" cy="3347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3337"/>
            <a:r>
              <a:rPr sz="1023" spc="-10" baseline="-25000" dirty="0">
                <a:solidFill>
                  <a:srgbClr val="D7846F"/>
                </a:solidFill>
                <a:latin typeface="Palatino Linotype"/>
                <a:cs typeface="Palatino Linotype"/>
              </a:rPr>
              <a:t>, </a:t>
            </a:r>
            <a:r>
              <a:rPr sz="1159" spc="-228" dirty="0">
                <a:solidFill>
                  <a:srgbClr val="854940"/>
                </a:solidFill>
                <a:latin typeface="Arial Unicode MS"/>
                <a:cs typeface="Arial Unicode MS"/>
              </a:rPr>
              <a:t>.</a:t>
            </a:r>
            <a:r>
              <a:rPr sz="1739" spc="-342" baseline="-14705" dirty="0">
                <a:solidFill>
                  <a:srgbClr val="784440"/>
                </a:solidFill>
                <a:latin typeface="Arial Unicode MS"/>
                <a:cs typeface="Arial Unicode MS"/>
              </a:rPr>
              <a:t>..</a:t>
            </a:r>
            <a:r>
              <a:rPr sz="1159" spc="-228" dirty="0">
                <a:solidFill>
                  <a:srgbClr val="854940"/>
                </a:solidFill>
                <a:latin typeface="Arial Unicode MS"/>
                <a:cs typeface="Arial Unicode MS"/>
              </a:rPr>
              <a:t>,</a:t>
            </a:r>
            <a:r>
              <a:rPr sz="1159" spc="-245" dirty="0">
                <a:solidFill>
                  <a:srgbClr val="854940"/>
                </a:solidFill>
                <a:latin typeface="Arial Unicode MS"/>
                <a:cs typeface="Arial Unicode MS"/>
              </a:rPr>
              <a:t> </a:t>
            </a:r>
            <a:r>
              <a:rPr sz="682" spc="-58" dirty="0">
                <a:solidFill>
                  <a:srgbClr val="854940"/>
                </a:solidFill>
                <a:latin typeface="Palatino Linotype"/>
                <a:cs typeface="Palatino Linotype"/>
              </a:rPr>
              <a:t>.</a:t>
            </a:r>
            <a:endParaRPr sz="682" dirty="0">
              <a:latin typeface="Palatino Linotype"/>
              <a:cs typeface="Palatino Linotype"/>
            </a:endParaRPr>
          </a:p>
          <a:p>
            <a:pPr marL="8659">
              <a:spcBef>
                <a:spcPts val="378"/>
              </a:spcBef>
            </a:pPr>
            <a:r>
              <a:rPr sz="682" spc="-256" dirty="0">
                <a:solidFill>
                  <a:srgbClr val="935347"/>
                </a:solidFill>
                <a:latin typeface="Palatino Linotype"/>
                <a:cs typeface="Palatino Linotype"/>
              </a:rPr>
              <a:t>�</a:t>
            </a:r>
            <a:endParaRPr sz="682" dirty="0">
              <a:latin typeface="Palatino Linotype"/>
              <a:cs typeface="Palatino Linotype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847648" y="2526290"/>
            <a:ext cx="110403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659">
              <a:lnSpc>
                <a:spcPts val="575"/>
              </a:lnSpc>
            </a:pPr>
            <a:r>
              <a:rPr sz="545" spc="-27" dirty="0">
                <a:solidFill>
                  <a:srgbClr val="D08474"/>
                </a:solidFill>
                <a:latin typeface="Arial"/>
                <a:cs typeface="Arial"/>
              </a:rPr>
              <a:t>,</a:t>
            </a:r>
            <a:r>
              <a:rPr sz="545" spc="-27" dirty="0">
                <a:solidFill>
                  <a:srgbClr val="975C53"/>
                </a:solidFill>
                <a:latin typeface="Arial"/>
                <a:cs typeface="Arial"/>
              </a:rPr>
              <a:t>,</a:t>
            </a:r>
            <a:r>
              <a:rPr sz="545" spc="-27" dirty="0">
                <a:solidFill>
                  <a:srgbClr val="6B4038"/>
                </a:solidFill>
                <a:latin typeface="Arial"/>
                <a:cs typeface="Arial"/>
              </a:rPr>
              <a:t>,</a:t>
            </a:r>
            <a:endParaRPr sz="545">
              <a:latin typeface="Arial"/>
              <a:cs typeface="Arial"/>
            </a:endParaRPr>
          </a:p>
          <a:p>
            <a:pPr marL="51953">
              <a:lnSpc>
                <a:spcPts val="1312"/>
              </a:lnSpc>
            </a:pPr>
            <a:r>
              <a:rPr sz="1159" spc="-242" dirty="0">
                <a:solidFill>
                  <a:srgbClr val="6B4038"/>
                </a:solidFill>
                <a:latin typeface="Arial Unicode MS"/>
                <a:cs typeface="Arial Unicode MS"/>
              </a:rPr>
              <a:t>.</a:t>
            </a:r>
            <a:r>
              <a:rPr sz="1159" spc="-17" dirty="0">
                <a:solidFill>
                  <a:srgbClr val="D08474"/>
                </a:solidFill>
                <a:latin typeface="Arial Unicode MS"/>
                <a:cs typeface="Arial Unicode MS"/>
              </a:rPr>
              <a:t>.</a:t>
            </a:r>
            <a:endParaRPr sz="1159">
              <a:latin typeface="Arial Unicode MS"/>
              <a:cs typeface="Arial Unicode M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074170" y="2356571"/>
            <a:ext cx="92219" cy="6295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659"/>
            <a:r>
              <a:rPr sz="1977" spc="-406" dirty="0">
                <a:solidFill>
                  <a:srgbClr val="6B4038"/>
                </a:solidFill>
                <a:latin typeface="Arial Unicode MS"/>
                <a:cs typeface="Arial Unicode MS"/>
              </a:rPr>
              <a:t>.</a:t>
            </a:r>
            <a:r>
              <a:rPr sz="1977" spc="-436" dirty="0">
                <a:solidFill>
                  <a:srgbClr val="6B4038"/>
                </a:solidFill>
                <a:latin typeface="Arial Unicode MS"/>
                <a:cs typeface="Arial Unicode MS"/>
              </a:rPr>
              <a:t> </a:t>
            </a:r>
            <a:r>
              <a:rPr sz="4091" spc="-522" dirty="0">
                <a:solidFill>
                  <a:srgbClr val="6B4038"/>
                </a:solidFill>
                <a:latin typeface="Arial Unicode MS"/>
                <a:cs typeface="Arial Unicode MS"/>
              </a:rPr>
              <a:t>'</a:t>
            </a:r>
            <a:endParaRPr sz="4091">
              <a:latin typeface="Arial Unicode MS"/>
              <a:cs typeface="Arial Unicode M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951470" y="3225598"/>
            <a:ext cx="113001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7360" algn="r">
              <a:lnSpc>
                <a:spcPts val="1016"/>
              </a:lnSpc>
            </a:pPr>
            <a:r>
              <a:rPr sz="1159" spc="-136" dirty="0">
                <a:solidFill>
                  <a:srgbClr val="974B34"/>
                </a:solidFill>
                <a:latin typeface="Arial Unicode MS"/>
                <a:cs typeface="Arial Unicode MS"/>
              </a:rPr>
              <a:t>,</a:t>
            </a:r>
            <a:r>
              <a:rPr sz="1159" spc="-136" dirty="0">
                <a:solidFill>
                  <a:srgbClr val="6B4038"/>
                </a:solidFill>
                <a:latin typeface="Arial Unicode MS"/>
                <a:cs typeface="Arial Unicode MS"/>
              </a:rPr>
              <a:t>,</a:t>
            </a:r>
            <a:r>
              <a:rPr sz="1159" spc="-222" dirty="0">
                <a:solidFill>
                  <a:srgbClr val="6B4038"/>
                </a:solidFill>
                <a:latin typeface="Arial Unicode MS"/>
                <a:cs typeface="Arial Unicode MS"/>
              </a:rPr>
              <a:t> </a:t>
            </a:r>
            <a:r>
              <a:rPr sz="1330" spc="-199" baseline="29914" dirty="0">
                <a:solidFill>
                  <a:srgbClr val="6B4038"/>
                </a:solidFill>
                <a:latin typeface="Arial Unicode MS"/>
                <a:cs typeface="Arial Unicode MS"/>
              </a:rPr>
              <a:t>•</a:t>
            </a:r>
            <a:endParaRPr sz="1330" baseline="29914">
              <a:latin typeface="Arial Unicode MS"/>
              <a:cs typeface="Arial Unicode MS"/>
            </a:endParaRPr>
          </a:p>
          <a:p>
            <a:pPr marR="3464" algn="r">
              <a:lnSpc>
                <a:spcPts val="225"/>
              </a:lnSpc>
            </a:pPr>
            <a:r>
              <a:rPr sz="409" spc="99" dirty="0">
                <a:solidFill>
                  <a:srgbClr val="6B4038"/>
                </a:solidFill>
                <a:latin typeface="Arial Unicode MS"/>
                <a:cs typeface="Arial Unicode MS"/>
              </a:rPr>
              <a:t>'</a:t>
            </a:r>
            <a:endParaRPr sz="409">
              <a:latin typeface="Arial Unicode MS"/>
              <a:cs typeface="Arial Unicode M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157209" y="2899323"/>
            <a:ext cx="57150" cy="2412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659"/>
            <a:r>
              <a:rPr sz="1568" spc="-191" dirty="0">
                <a:solidFill>
                  <a:srgbClr val="6B4038"/>
                </a:solidFill>
                <a:latin typeface="Gill Sans MT"/>
                <a:cs typeface="Gill Sans MT"/>
              </a:rPr>
              <a:t>..</a:t>
            </a:r>
            <a:endParaRPr sz="1568">
              <a:latin typeface="Gill Sans MT"/>
              <a:cs typeface="Gill Sans MT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818553" y="3816147"/>
            <a:ext cx="113001" cy="1597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659"/>
            <a:r>
              <a:rPr sz="682" spc="-194" dirty="0">
                <a:solidFill>
                  <a:srgbClr val="975044"/>
                </a:solidFill>
                <a:latin typeface="Palatino Linotype"/>
                <a:cs typeface="Palatino Linotype"/>
              </a:rPr>
              <a:t>� </a:t>
            </a:r>
            <a:r>
              <a:rPr sz="682" spc="-164" dirty="0">
                <a:solidFill>
                  <a:srgbClr val="975044"/>
                </a:solidFill>
                <a:latin typeface="Palatino Linotype"/>
                <a:cs typeface="Palatino Linotype"/>
              </a:rPr>
              <a:t> </a:t>
            </a:r>
            <a:r>
              <a:rPr sz="682" spc="-99" dirty="0">
                <a:solidFill>
                  <a:srgbClr val="975044"/>
                </a:solidFill>
                <a:latin typeface="Palatino Linotype"/>
                <a:cs typeface="Palatino Linotype"/>
              </a:rPr>
              <a:t> </a:t>
            </a:r>
            <a:r>
              <a:rPr sz="682" spc="-173" dirty="0">
                <a:solidFill>
                  <a:srgbClr val="74443B"/>
                </a:solidFill>
                <a:latin typeface="Palatino Linotype"/>
                <a:cs typeface="Palatino Linotype"/>
              </a:rPr>
              <a:t>.</a:t>
            </a:r>
            <a:endParaRPr sz="682">
              <a:latin typeface="Palatino Linotype"/>
              <a:cs typeface="Palatino Linotype"/>
            </a:endParaRPr>
          </a:p>
          <a:p>
            <a:pPr marL="33337">
              <a:spcBef>
                <a:spcPts val="130"/>
              </a:spcBef>
            </a:pPr>
            <a:r>
              <a:rPr sz="273" spc="34" dirty="0">
                <a:solidFill>
                  <a:srgbClr val="AF6857"/>
                </a:solidFill>
                <a:latin typeface="Arial Unicode MS"/>
                <a:cs typeface="Arial Unicode MS"/>
              </a:rPr>
              <a:t>•</a:t>
            </a:r>
            <a:r>
              <a:rPr sz="273" spc="-27" dirty="0">
                <a:solidFill>
                  <a:srgbClr val="AF6857"/>
                </a:solidFill>
                <a:latin typeface="Arial Unicode MS"/>
                <a:cs typeface="Arial Unicode MS"/>
              </a:rPr>
              <a:t> </a:t>
            </a:r>
            <a:r>
              <a:rPr sz="273" spc="150" dirty="0">
                <a:solidFill>
                  <a:srgbClr val="AF6857"/>
                </a:solidFill>
                <a:latin typeface="Arial Unicode MS"/>
                <a:cs typeface="Arial Unicode MS"/>
              </a:rPr>
              <a:t>\</a:t>
            </a:r>
            <a:endParaRPr sz="273">
              <a:latin typeface="Arial Unicode MS"/>
              <a:cs typeface="Arial Unicode MS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117724" y="3913822"/>
            <a:ext cx="92219" cy="41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659"/>
            <a:r>
              <a:rPr sz="273" spc="3" dirty="0">
                <a:solidFill>
                  <a:srgbClr val="D38774"/>
                </a:solidFill>
                <a:latin typeface="Arial Unicode MS"/>
                <a:cs typeface="Arial Unicode MS"/>
              </a:rPr>
              <a:t>&lt;. </a:t>
            </a:r>
            <a:r>
              <a:rPr sz="273" spc="27" dirty="0">
                <a:solidFill>
                  <a:srgbClr val="D38774"/>
                </a:solidFill>
                <a:latin typeface="Arial Unicode MS"/>
                <a:cs typeface="Arial Unicode MS"/>
              </a:rPr>
              <a:t> </a:t>
            </a:r>
            <a:r>
              <a:rPr sz="273" dirty="0">
                <a:solidFill>
                  <a:srgbClr val="D38774"/>
                </a:solidFill>
                <a:latin typeface="Arial Unicode MS"/>
                <a:cs typeface="Arial Unicode MS"/>
              </a:rPr>
              <a:t>•</a:t>
            </a:r>
            <a:endParaRPr sz="273">
              <a:latin typeface="Arial Unicode MS"/>
              <a:cs typeface="Arial Unicode MS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918306" y="3930101"/>
            <a:ext cx="113001" cy="1783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659"/>
            <a:r>
              <a:rPr sz="1159" spc="-201" dirty="0">
                <a:solidFill>
                  <a:srgbClr val="74443B"/>
                </a:solidFill>
                <a:latin typeface="Arial Unicode MS"/>
                <a:cs typeface="Arial Unicode MS"/>
              </a:rPr>
              <a:t>.</a:t>
            </a:r>
            <a:r>
              <a:rPr sz="1159" spc="-139" dirty="0">
                <a:solidFill>
                  <a:srgbClr val="D7806B"/>
                </a:solidFill>
                <a:latin typeface="Arial Unicode MS"/>
                <a:cs typeface="Arial Unicode MS"/>
              </a:rPr>
              <a:t>.</a:t>
            </a:r>
            <a:r>
              <a:rPr sz="1023" spc="-87" baseline="22222" dirty="0">
                <a:solidFill>
                  <a:srgbClr val="74443B"/>
                </a:solidFill>
                <a:latin typeface="Palatino Linotype"/>
                <a:cs typeface="Palatino Linotype"/>
              </a:rPr>
              <a:t>,</a:t>
            </a:r>
            <a:r>
              <a:rPr sz="682" spc="55" dirty="0">
                <a:solidFill>
                  <a:srgbClr val="D7806B"/>
                </a:solidFill>
                <a:latin typeface="Palatino Linotype"/>
                <a:cs typeface="Palatino Linotype"/>
              </a:rPr>
              <a:t>,</a:t>
            </a:r>
            <a:r>
              <a:rPr sz="1330" spc="-225" baseline="12820" dirty="0">
                <a:solidFill>
                  <a:srgbClr val="D7806B"/>
                </a:solidFill>
                <a:latin typeface="Arial Unicode MS"/>
                <a:cs typeface="Arial Unicode MS"/>
              </a:rPr>
              <a:t>.</a:t>
            </a:r>
            <a:endParaRPr sz="1330" baseline="12820">
              <a:latin typeface="Arial Unicode MS"/>
              <a:cs typeface="Arial Unicode MS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702174" y="4133763"/>
            <a:ext cx="86157" cy="1783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659"/>
            <a:r>
              <a:rPr sz="1159" spc="-470" dirty="0">
                <a:solidFill>
                  <a:srgbClr val="AD6756"/>
                </a:solidFill>
                <a:latin typeface="Arial Unicode MS"/>
                <a:cs typeface="Arial Unicode MS"/>
              </a:rPr>
              <a:t>�.</a:t>
            </a:r>
            <a:endParaRPr sz="1159">
              <a:latin typeface="Arial Unicode MS"/>
              <a:cs typeface="Arial Unicode MS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882890" y="4146579"/>
            <a:ext cx="100445" cy="104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659"/>
            <a:r>
              <a:rPr sz="409" spc="48" dirty="0">
                <a:solidFill>
                  <a:srgbClr val="D7806B"/>
                </a:solidFill>
                <a:latin typeface="Arial Unicode MS"/>
                <a:cs typeface="Arial Unicode MS"/>
              </a:rPr>
              <a:t>,</a:t>
            </a:r>
            <a:r>
              <a:rPr sz="409" spc="-68" dirty="0">
                <a:solidFill>
                  <a:srgbClr val="AD6756"/>
                </a:solidFill>
                <a:latin typeface="Arial Unicode MS"/>
                <a:cs typeface="Arial Unicode MS"/>
              </a:rPr>
              <a:t>,</a:t>
            </a:r>
            <a:r>
              <a:rPr sz="1023" spc="-112" baseline="-19444" dirty="0">
                <a:solidFill>
                  <a:srgbClr val="74443B"/>
                </a:solidFill>
                <a:latin typeface="Palatino Linotype"/>
                <a:cs typeface="Palatino Linotype"/>
              </a:rPr>
              <a:t>,</a:t>
            </a:r>
            <a:r>
              <a:rPr sz="409" spc="-58" dirty="0">
                <a:solidFill>
                  <a:srgbClr val="D7806B"/>
                </a:solidFill>
                <a:latin typeface="Arial Unicode MS"/>
                <a:cs typeface="Arial Unicode MS"/>
              </a:rPr>
              <a:t>,</a:t>
            </a:r>
            <a:r>
              <a:rPr sz="1023" spc="-41" baseline="-19444" dirty="0">
                <a:solidFill>
                  <a:srgbClr val="D7806B"/>
                </a:solidFill>
                <a:latin typeface="Palatino Linotype"/>
                <a:cs typeface="Palatino Linotype"/>
              </a:rPr>
              <a:t>.,</a:t>
            </a:r>
            <a:endParaRPr sz="1023" baseline="-19444">
              <a:latin typeface="Palatino Linotype"/>
              <a:cs typeface="Palatino Linotype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706244" y="4922520"/>
            <a:ext cx="58882" cy="838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659"/>
            <a:r>
              <a:rPr sz="545" spc="10" dirty="0">
                <a:solidFill>
                  <a:srgbClr val="A65D47"/>
                </a:solidFill>
                <a:latin typeface="Arial"/>
                <a:cs typeface="Arial"/>
              </a:rPr>
              <a:t>,I</a:t>
            </a:r>
            <a:endParaRPr sz="545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735425" y="5009544"/>
            <a:ext cx="102610" cy="839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659"/>
            <a:r>
              <a:rPr sz="545" spc="10" dirty="0">
                <a:solidFill>
                  <a:srgbClr val="C3745F"/>
                </a:solidFill>
                <a:latin typeface="Arial"/>
                <a:cs typeface="Arial"/>
              </a:rPr>
              <a:t>I</a:t>
            </a:r>
            <a:r>
              <a:rPr sz="545" spc="14" dirty="0">
                <a:solidFill>
                  <a:srgbClr val="C3745F"/>
                </a:solidFill>
                <a:latin typeface="Arial"/>
                <a:cs typeface="Arial"/>
              </a:rPr>
              <a:t> </a:t>
            </a:r>
            <a:r>
              <a:rPr sz="818" baseline="-13888" dirty="0">
                <a:solidFill>
                  <a:srgbClr val="C3745F"/>
                </a:solidFill>
                <a:latin typeface="Arial"/>
                <a:cs typeface="Arial"/>
              </a:rPr>
              <a:t>fi</a:t>
            </a:r>
            <a:endParaRPr sz="818" baseline="-13888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884967" y="4258368"/>
            <a:ext cx="213014" cy="2834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659"/>
            <a:r>
              <a:rPr sz="1739" spc="-301" baseline="9803" dirty="0">
                <a:solidFill>
                  <a:srgbClr val="AF6453"/>
                </a:solidFill>
                <a:latin typeface="Arial Unicode MS"/>
                <a:cs typeface="Arial Unicode MS"/>
              </a:rPr>
              <a:t>.</a:t>
            </a:r>
            <a:r>
              <a:rPr sz="1159" spc="-201" dirty="0">
                <a:solidFill>
                  <a:srgbClr val="AF6453"/>
                </a:solidFill>
                <a:latin typeface="Arial Unicode MS"/>
                <a:cs typeface="Arial Unicode MS"/>
              </a:rPr>
              <a:t>.</a:t>
            </a:r>
            <a:r>
              <a:rPr sz="1330" spc="-301" baseline="21367" dirty="0">
                <a:solidFill>
                  <a:srgbClr val="AF6857"/>
                </a:solidFill>
                <a:latin typeface="Arial Unicode MS"/>
                <a:cs typeface="Arial Unicode MS"/>
              </a:rPr>
              <a:t>.</a:t>
            </a:r>
            <a:r>
              <a:rPr sz="1159" spc="-201" dirty="0">
                <a:solidFill>
                  <a:srgbClr val="AF6453"/>
                </a:solidFill>
                <a:latin typeface="Arial Unicode MS"/>
                <a:cs typeface="Arial Unicode MS"/>
              </a:rPr>
              <a:t>.</a:t>
            </a:r>
            <a:r>
              <a:rPr sz="1330" spc="-301" baseline="23504" dirty="0">
                <a:solidFill>
                  <a:srgbClr val="AF6857"/>
                </a:solidFill>
                <a:latin typeface="Arial Unicode MS"/>
                <a:cs typeface="Arial Unicode MS"/>
              </a:rPr>
              <a:t>. </a:t>
            </a:r>
            <a:r>
              <a:rPr sz="1159" spc="-372" dirty="0">
                <a:solidFill>
                  <a:srgbClr val="AF6453"/>
                </a:solidFill>
                <a:latin typeface="Arial Unicode MS"/>
                <a:cs typeface="Arial Unicode MS"/>
              </a:rPr>
              <a:t>·</a:t>
            </a:r>
            <a:r>
              <a:rPr sz="1159" spc="-372" dirty="0">
                <a:solidFill>
                  <a:srgbClr val="D7806B"/>
                </a:solidFill>
                <a:latin typeface="Arial Unicode MS"/>
                <a:cs typeface="Arial Unicode MS"/>
              </a:rPr>
              <a:t>�,.</a:t>
            </a:r>
            <a:r>
              <a:rPr sz="1159" spc="-249" dirty="0">
                <a:solidFill>
                  <a:srgbClr val="D7806B"/>
                </a:solidFill>
                <a:latin typeface="Arial Unicode MS"/>
                <a:cs typeface="Arial Unicode MS"/>
              </a:rPr>
              <a:t> </a:t>
            </a:r>
            <a:r>
              <a:rPr sz="869" i="1" spc="-71" baseline="32679" dirty="0">
                <a:solidFill>
                  <a:srgbClr val="AF6857"/>
                </a:solidFill>
                <a:latin typeface="Gill Sans MT"/>
                <a:cs typeface="Gill Sans MT"/>
              </a:rPr>
              <a:t>(</a:t>
            </a:r>
            <a:r>
              <a:rPr sz="682" spc="-48" dirty="0">
                <a:solidFill>
                  <a:srgbClr val="D7806B"/>
                </a:solidFill>
                <a:latin typeface="Palatino Linotype"/>
                <a:cs typeface="Palatino Linotype"/>
              </a:rPr>
              <a:t>.</a:t>
            </a:r>
            <a:endParaRPr sz="682">
              <a:latin typeface="Palatino Linotype"/>
              <a:cs typeface="Palatino Linotype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926618" y="4434233"/>
            <a:ext cx="254577" cy="1364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659"/>
            <a:r>
              <a:rPr sz="614" baseline="9259" dirty="0">
                <a:solidFill>
                  <a:srgbClr val="AF5547"/>
                </a:solidFill>
                <a:latin typeface="Arial Unicode MS"/>
                <a:cs typeface="Arial Unicode MS"/>
              </a:rPr>
              <a:t>·, </a:t>
            </a:r>
            <a:r>
              <a:rPr sz="1023" spc="-383" baseline="5555" dirty="0">
                <a:solidFill>
                  <a:srgbClr val="5C2C27"/>
                </a:solidFill>
                <a:latin typeface="Palatino Linotype"/>
                <a:cs typeface="Palatino Linotype"/>
              </a:rPr>
              <a:t>�</a:t>
            </a:r>
            <a:r>
              <a:rPr sz="1023" spc="35" baseline="5555" dirty="0">
                <a:solidFill>
                  <a:srgbClr val="5C2C27"/>
                </a:solidFill>
                <a:latin typeface="Palatino Linotype"/>
                <a:cs typeface="Palatino Linotype"/>
              </a:rPr>
              <a:t> </a:t>
            </a:r>
            <a:r>
              <a:rPr sz="1023" spc="-87" baseline="5555" dirty="0">
                <a:solidFill>
                  <a:srgbClr val="BA6E5E"/>
                </a:solidFill>
                <a:latin typeface="Palatino Linotype"/>
                <a:cs typeface="Palatino Linotype"/>
              </a:rPr>
              <a:t>· </a:t>
            </a:r>
            <a:r>
              <a:rPr sz="665" spc="-25" baseline="25641" dirty="0">
                <a:solidFill>
                  <a:srgbClr val="BA6E5E"/>
                </a:solidFill>
                <a:latin typeface="Arial Unicode MS"/>
                <a:cs typeface="Arial Unicode MS"/>
              </a:rPr>
              <a:t>.,  </a:t>
            </a:r>
            <a:r>
              <a:rPr sz="886" spc="-167" dirty="0">
                <a:solidFill>
                  <a:srgbClr val="D07D6B"/>
                </a:solidFill>
                <a:latin typeface="Arial Unicode MS"/>
                <a:cs typeface="Arial Unicode MS"/>
              </a:rPr>
              <a:t>.</a:t>
            </a:r>
            <a:r>
              <a:rPr sz="1330" spc="-250" baseline="4273" dirty="0">
                <a:solidFill>
                  <a:srgbClr val="D07D6B"/>
                </a:solidFill>
                <a:latin typeface="Arial Unicode MS"/>
                <a:cs typeface="Arial Unicode MS"/>
              </a:rPr>
              <a:t>·;</a:t>
            </a:r>
            <a:endParaRPr sz="1330" baseline="4273">
              <a:latin typeface="Arial Unicode MS"/>
              <a:cs typeface="Arial Unicode MS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995199" y="4513464"/>
            <a:ext cx="75767" cy="1363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659"/>
            <a:r>
              <a:rPr sz="886" i="1" spc="34" dirty="0">
                <a:solidFill>
                  <a:srgbClr val="B46A5A"/>
                </a:solidFill>
                <a:latin typeface="Arial Narrow"/>
                <a:cs typeface="Arial Narrow"/>
              </a:rPr>
              <a:t>-</a:t>
            </a:r>
            <a:r>
              <a:rPr sz="580" i="1" spc="-3" dirty="0">
                <a:solidFill>
                  <a:srgbClr val="B46A5A"/>
                </a:solidFill>
                <a:latin typeface="Gill Sans MT"/>
                <a:cs typeface="Gill Sans MT"/>
              </a:rPr>
              <a:t>r</a:t>
            </a:r>
            <a:endParaRPr sz="580">
              <a:latin typeface="Gill Sans MT"/>
              <a:cs typeface="Gill Sans MT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930775" y="4541000"/>
            <a:ext cx="138113" cy="2412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659"/>
            <a:r>
              <a:rPr sz="886" spc="-133" dirty="0">
                <a:solidFill>
                  <a:srgbClr val="D5826D"/>
                </a:solidFill>
                <a:latin typeface="Arial Unicode MS"/>
                <a:cs typeface="Arial Unicode MS"/>
              </a:rPr>
              <a:t>.</a:t>
            </a:r>
            <a:r>
              <a:rPr sz="886" spc="-167" dirty="0">
                <a:solidFill>
                  <a:srgbClr val="D5826D"/>
                </a:solidFill>
                <a:latin typeface="Arial Unicode MS"/>
                <a:cs typeface="Arial Unicode MS"/>
              </a:rPr>
              <a:t> </a:t>
            </a:r>
            <a:r>
              <a:rPr sz="2352" spc="-424" baseline="-10869" dirty="0">
                <a:solidFill>
                  <a:srgbClr val="C17361"/>
                </a:solidFill>
                <a:latin typeface="Gill Sans MT"/>
                <a:cs typeface="Gill Sans MT"/>
              </a:rPr>
              <a:t>.</a:t>
            </a:r>
            <a:r>
              <a:rPr sz="614" b="1" spc="-327" baseline="46296" dirty="0">
                <a:solidFill>
                  <a:srgbClr val="D7846F"/>
                </a:solidFill>
                <a:latin typeface="Arial Black"/>
                <a:cs typeface="Arial Black"/>
              </a:rPr>
              <a:t>t'</a:t>
            </a:r>
            <a:r>
              <a:rPr sz="2352" spc="-337" baseline="-10869" dirty="0">
                <a:solidFill>
                  <a:srgbClr val="C17361"/>
                </a:solidFill>
                <a:latin typeface="Gill Sans MT"/>
                <a:cs typeface="Gill Sans MT"/>
              </a:rPr>
              <a:t>.</a:t>
            </a:r>
            <a:r>
              <a:rPr sz="2352" spc="-445" baseline="-10869" dirty="0">
                <a:solidFill>
                  <a:srgbClr val="C17361"/>
                </a:solidFill>
                <a:latin typeface="Gill Sans MT"/>
                <a:cs typeface="Gill Sans MT"/>
              </a:rPr>
              <a:t>.</a:t>
            </a:r>
            <a:r>
              <a:rPr sz="886" spc="-51" dirty="0">
                <a:solidFill>
                  <a:srgbClr val="D5826D"/>
                </a:solidFill>
                <a:latin typeface="Arial Unicode MS"/>
                <a:cs typeface="Arial Unicode MS"/>
              </a:rPr>
              <a:t>,</a:t>
            </a:r>
            <a:r>
              <a:rPr sz="1159" spc="-276" dirty="0">
                <a:solidFill>
                  <a:srgbClr val="AF6857"/>
                </a:solidFill>
                <a:latin typeface="Arial Unicode MS"/>
                <a:cs typeface="Arial Unicode MS"/>
              </a:rPr>
              <a:t>.</a:t>
            </a:r>
            <a:r>
              <a:rPr sz="614" b="1" spc="-209" baseline="46296" dirty="0">
                <a:solidFill>
                  <a:srgbClr val="B46A5A"/>
                </a:solidFill>
                <a:latin typeface="Arial Black"/>
                <a:cs typeface="Arial Black"/>
              </a:rPr>
              <a:t>•</a:t>
            </a:r>
            <a:r>
              <a:rPr sz="1159" spc="-177" dirty="0">
                <a:solidFill>
                  <a:srgbClr val="AF6857"/>
                </a:solidFill>
                <a:latin typeface="Arial Unicode MS"/>
                <a:cs typeface="Arial Unicode MS"/>
              </a:rPr>
              <a:t>.</a:t>
            </a:r>
            <a:endParaRPr sz="1159">
              <a:latin typeface="Arial Unicode MS"/>
              <a:cs typeface="Arial Unicode MS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7835178" y="5072408"/>
            <a:ext cx="46759" cy="1363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659"/>
            <a:r>
              <a:rPr sz="886" spc="-133" dirty="0">
                <a:solidFill>
                  <a:srgbClr val="9C5341"/>
                </a:solidFill>
                <a:latin typeface="Arial Unicode MS"/>
                <a:cs typeface="Arial Unicode MS"/>
              </a:rPr>
              <a:t>·,</a:t>
            </a:r>
            <a:endParaRPr sz="886">
              <a:latin typeface="Arial Unicode MS"/>
              <a:cs typeface="Arial Unicode MS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7656454" y="5184631"/>
            <a:ext cx="329478" cy="104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659"/>
            <a:r>
              <a:rPr sz="682" spc="-283" dirty="0">
                <a:solidFill>
                  <a:srgbClr val="D07863"/>
                </a:solidFill>
                <a:latin typeface="Palatino Linotype"/>
                <a:cs typeface="Palatino Linotype"/>
              </a:rPr>
              <a:t>•</a:t>
            </a:r>
            <a:r>
              <a:rPr sz="682" spc="14" dirty="0">
                <a:solidFill>
                  <a:srgbClr val="D07863"/>
                </a:solidFill>
                <a:latin typeface="Palatino Linotype"/>
                <a:cs typeface="Palatino Linotype"/>
              </a:rPr>
              <a:t> </a:t>
            </a:r>
            <a:r>
              <a:rPr sz="682" spc="-58" dirty="0">
                <a:solidFill>
                  <a:srgbClr val="B06857"/>
                </a:solidFill>
                <a:latin typeface="Palatino Linotype"/>
                <a:cs typeface="Palatino Linotype"/>
              </a:rPr>
              <a:t>.i,</a:t>
            </a:r>
            <a:r>
              <a:rPr sz="1023" spc="-87" baseline="-36111" dirty="0">
                <a:solidFill>
                  <a:srgbClr val="8B4E45"/>
                </a:solidFill>
                <a:latin typeface="Palatino Linotype"/>
                <a:cs typeface="Palatino Linotype"/>
              </a:rPr>
              <a:t>,·. </a:t>
            </a:r>
            <a:r>
              <a:rPr sz="682" spc="-300" dirty="0">
                <a:solidFill>
                  <a:srgbClr val="B06857"/>
                </a:solidFill>
                <a:latin typeface="Palatino Linotype"/>
                <a:cs typeface="Palatino Linotype"/>
              </a:rPr>
              <a:t>•</a:t>
            </a:r>
            <a:r>
              <a:rPr sz="682" spc="296" dirty="0">
                <a:solidFill>
                  <a:srgbClr val="B06857"/>
                </a:solidFill>
                <a:latin typeface="Palatino Linotype"/>
                <a:cs typeface="Palatino Linotype"/>
              </a:rPr>
              <a:t> </a:t>
            </a:r>
            <a:r>
              <a:rPr sz="682" spc="-130" dirty="0">
                <a:solidFill>
                  <a:srgbClr val="9B574D"/>
                </a:solidFill>
                <a:latin typeface="Palatino Linotype"/>
                <a:cs typeface="Palatino Linotype"/>
              </a:rPr>
              <a:t>t</a:t>
            </a:r>
            <a:r>
              <a:rPr sz="614" i="1" spc="-194" baseline="46296" dirty="0">
                <a:solidFill>
                  <a:srgbClr val="B06857"/>
                </a:solidFill>
                <a:latin typeface="Arial"/>
                <a:cs typeface="Arial"/>
              </a:rPr>
              <a:t>·J,.</a:t>
            </a:r>
            <a:r>
              <a:rPr sz="682" spc="-130" dirty="0">
                <a:solidFill>
                  <a:srgbClr val="9B574D"/>
                </a:solidFill>
                <a:latin typeface="Palatino Linotype"/>
                <a:cs typeface="Palatino Linotype"/>
              </a:rPr>
              <a:t>,r</a:t>
            </a:r>
            <a:endParaRPr sz="682">
              <a:latin typeface="Palatino Linotype"/>
              <a:cs typeface="Palatino Linotype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7789459" y="5321444"/>
            <a:ext cx="113001" cy="838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659"/>
            <a:r>
              <a:rPr sz="273" spc="14" dirty="0">
                <a:solidFill>
                  <a:srgbClr val="CD7D6B"/>
                </a:solidFill>
                <a:latin typeface="Arial Unicode MS"/>
                <a:cs typeface="Arial Unicode MS"/>
              </a:rPr>
              <a:t>"\.'</a:t>
            </a:r>
            <a:r>
              <a:rPr sz="273" spc="-48" dirty="0">
                <a:solidFill>
                  <a:srgbClr val="CD7D6B"/>
                </a:solidFill>
                <a:latin typeface="Arial Unicode MS"/>
                <a:cs typeface="Arial Unicode MS"/>
              </a:rPr>
              <a:t> </a:t>
            </a:r>
            <a:r>
              <a:rPr sz="545" spc="-92" dirty="0">
                <a:solidFill>
                  <a:srgbClr val="CD7D6B"/>
                </a:solidFill>
                <a:latin typeface="Arial"/>
                <a:cs typeface="Arial"/>
              </a:rPr>
              <a:t>.....</a:t>
            </a:r>
            <a:endParaRPr sz="545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7812318" y="5292350"/>
            <a:ext cx="117331" cy="1573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659"/>
            <a:r>
              <a:rPr sz="1534" i="1" spc="-557" baseline="-37037" dirty="0">
                <a:solidFill>
                  <a:srgbClr val="BD7363"/>
                </a:solidFill>
                <a:latin typeface="Century Gothic"/>
                <a:cs typeface="Century Gothic"/>
              </a:rPr>
              <a:t>y</a:t>
            </a:r>
            <a:r>
              <a:rPr sz="562" spc="5" baseline="5050" dirty="0">
                <a:solidFill>
                  <a:srgbClr val="743B38"/>
                </a:solidFill>
                <a:latin typeface="Comic Sans MS"/>
                <a:cs typeface="Comic Sans MS"/>
              </a:rPr>
              <a:t>f</a:t>
            </a:r>
            <a:r>
              <a:rPr sz="375" dirty="0">
                <a:solidFill>
                  <a:srgbClr val="C77B6B"/>
                </a:solidFill>
                <a:latin typeface="Comic Sans MS"/>
                <a:cs typeface="Comic Sans MS"/>
              </a:rPr>
              <a:t>•</a:t>
            </a:r>
            <a:r>
              <a:rPr sz="375" spc="-276" dirty="0">
                <a:solidFill>
                  <a:srgbClr val="C77B6B"/>
                </a:solidFill>
                <a:latin typeface="Comic Sans MS"/>
                <a:cs typeface="Comic Sans MS"/>
              </a:rPr>
              <a:t>l.l</a:t>
            </a:r>
            <a:r>
              <a:rPr sz="1534" i="1" spc="-1064" baseline="-37037" dirty="0">
                <a:solidFill>
                  <a:srgbClr val="BD7363"/>
                </a:solidFill>
                <a:latin typeface="Century Gothic"/>
                <a:cs typeface="Century Gothic"/>
              </a:rPr>
              <a:t>�</a:t>
            </a:r>
            <a:endParaRPr sz="1534" baseline="-37037">
              <a:latin typeface="Century Gothic"/>
              <a:cs typeface="Century Gothic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7874664" y="5552468"/>
            <a:ext cx="52820" cy="1364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659"/>
            <a:r>
              <a:rPr sz="1330" spc="-205" baseline="4273" dirty="0">
                <a:solidFill>
                  <a:srgbClr val="C77B6B"/>
                </a:solidFill>
                <a:latin typeface="Arial Unicode MS"/>
                <a:cs typeface="Arial Unicode MS"/>
              </a:rPr>
              <a:t>.</a:t>
            </a:r>
            <a:r>
              <a:rPr sz="682" spc="-7" dirty="0">
                <a:solidFill>
                  <a:srgbClr val="743B38"/>
                </a:solidFill>
                <a:latin typeface="Palatino Linotype"/>
                <a:cs typeface="Palatino Linotype"/>
              </a:rPr>
              <a:t>,</a:t>
            </a:r>
            <a:endParaRPr sz="682">
              <a:latin typeface="Palatino Linotype"/>
              <a:cs typeface="Palatino Linotype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7872499" y="5653260"/>
            <a:ext cx="31173" cy="104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659"/>
            <a:r>
              <a:rPr sz="682" spc="-365" dirty="0">
                <a:solidFill>
                  <a:srgbClr val="B46853"/>
                </a:solidFill>
                <a:latin typeface="Palatino Linotype"/>
                <a:cs typeface="Palatino Linotype"/>
              </a:rPr>
              <a:t>�</a:t>
            </a:r>
            <a:endParaRPr sz="682">
              <a:latin typeface="Palatino Linotype"/>
              <a:cs typeface="Palatino Linotype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7772746" y="5665989"/>
            <a:ext cx="67541" cy="2989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659"/>
            <a:r>
              <a:rPr sz="1943" i="1" spc="-41" dirty="0">
                <a:solidFill>
                  <a:srgbClr val="794038"/>
                </a:solidFill>
                <a:latin typeface="Arial"/>
                <a:cs typeface="Arial"/>
              </a:rPr>
              <a:t>i</a:t>
            </a:r>
            <a:endParaRPr sz="1943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7822622" y="5649450"/>
            <a:ext cx="45027" cy="2989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659"/>
            <a:r>
              <a:rPr sz="1943" i="1" spc="-433" dirty="0">
                <a:solidFill>
                  <a:srgbClr val="C77B6B"/>
                </a:solidFill>
                <a:latin typeface="Arial"/>
                <a:cs typeface="Arial"/>
              </a:rPr>
              <a:t>\.</a:t>
            </a:r>
            <a:endParaRPr sz="1943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7850418" y="5640446"/>
            <a:ext cx="32472" cy="2989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659"/>
            <a:r>
              <a:rPr sz="1943" i="1" spc="-1786" dirty="0">
                <a:solidFill>
                  <a:srgbClr val="C77B6B"/>
                </a:solidFill>
                <a:latin typeface="Arial"/>
                <a:cs typeface="Arial"/>
              </a:rPr>
              <a:t>�</a:t>
            </a:r>
            <a:endParaRPr sz="1943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7865486" y="5629275"/>
            <a:ext cx="24678" cy="2989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943" i="1" spc="-597" dirty="0">
                <a:solidFill>
                  <a:srgbClr val="794038"/>
                </a:solidFill>
                <a:latin typeface="Arial"/>
                <a:cs typeface="Arial"/>
              </a:rPr>
              <a:t>·</a:t>
            </a:r>
            <a:endParaRPr sz="1943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7886094" y="5619576"/>
            <a:ext cx="45460" cy="2989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659"/>
            <a:r>
              <a:rPr sz="1943" i="1" spc="-320" dirty="0">
                <a:solidFill>
                  <a:srgbClr val="794038"/>
                </a:solidFill>
                <a:latin typeface="Arial"/>
                <a:cs typeface="Arial"/>
              </a:rPr>
              <a:t>:</a:t>
            </a:r>
            <a:endParaRPr sz="1943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7737504" y="5835794"/>
            <a:ext cx="106940" cy="1783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659"/>
            <a:r>
              <a:rPr sz="1159" spc="27" dirty="0">
                <a:solidFill>
                  <a:srgbClr val="794038"/>
                </a:solidFill>
                <a:latin typeface="Arial Unicode MS"/>
                <a:cs typeface="Arial Unicode MS"/>
              </a:rPr>
              <a:t>,/</a:t>
            </a:r>
            <a:endParaRPr sz="1159">
              <a:latin typeface="Arial Unicode MS"/>
              <a:cs typeface="Arial Unicode MS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7525442" y="5945851"/>
            <a:ext cx="335540" cy="89184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659"/>
            <a:r>
              <a:rPr sz="2898" i="1" spc="-419" dirty="0">
                <a:solidFill>
                  <a:srgbClr val="743B38"/>
                </a:solidFill>
                <a:latin typeface="Arial"/>
                <a:cs typeface="Arial"/>
              </a:rPr>
              <a:t>r.</a:t>
            </a:r>
            <a:r>
              <a:rPr sz="4346" i="1" spc="-629" baseline="1307" dirty="0">
                <a:solidFill>
                  <a:srgbClr val="743B38"/>
                </a:solidFill>
                <a:latin typeface="Arial"/>
                <a:cs typeface="Arial"/>
              </a:rPr>
              <a:t>, </a:t>
            </a:r>
            <a:r>
              <a:rPr sz="4346" i="1" spc="-598" baseline="1307" dirty="0">
                <a:solidFill>
                  <a:srgbClr val="743B38"/>
                </a:solidFill>
                <a:latin typeface="Arial"/>
                <a:cs typeface="Arial"/>
              </a:rPr>
              <a:t> </a:t>
            </a:r>
            <a:r>
              <a:rPr sz="4346" i="1" spc="-2654" baseline="3267" dirty="0">
                <a:solidFill>
                  <a:srgbClr val="C77868"/>
                </a:solidFill>
                <a:latin typeface="Arial"/>
                <a:cs typeface="Arial"/>
              </a:rPr>
              <a:t>·�</a:t>
            </a:r>
            <a:endParaRPr sz="4346" baseline="3267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7828944" y="6307541"/>
            <a:ext cx="127722" cy="1783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659"/>
            <a:r>
              <a:rPr sz="886" spc="-136" dirty="0">
                <a:solidFill>
                  <a:srgbClr val="C77868"/>
                </a:solidFill>
                <a:latin typeface="Arial Unicode MS"/>
                <a:cs typeface="Arial Unicode MS"/>
              </a:rPr>
              <a:t>.</a:t>
            </a:r>
            <a:r>
              <a:rPr sz="614" spc="-51" baseline="87962" dirty="0">
                <a:solidFill>
                  <a:srgbClr val="C77868"/>
                </a:solidFill>
                <a:latin typeface="Arial Unicode MS"/>
                <a:cs typeface="Arial Unicode MS"/>
              </a:rPr>
              <a:t>,</a:t>
            </a:r>
            <a:r>
              <a:rPr sz="614" spc="25" baseline="78703" dirty="0">
                <a:solidFill>
                  <a:srgbClr val="743B38"/>
                </a:solidFill>
                <a:latin typeface="Arial Unicode MS"/>
                <a:cs typeface="Arial Unicode MS"/>
              </a:rPr>
              <a:t>I</a:t>
            </a:r>
            <a:r>
              <a:rPr sz="1159" spc="-198" dirty="0">
                <a:solidFill>
                  <a:srgbClr val="C77868"/>
                </a:solidFill>
                <a:latin typeface="Arial Unicode MS"/>
                <a:cs typeface="Arial Unicode MS"/>
              </a:rPr>
              <a:t>'</a:t>
            </a:r>
            <a:r>
              <a:rPr sz="614" spc="5" baseline="69444" dirty="0">
                <a:solidFill>
                  <a:srgbClr val="C77868"/>
                </a:solidFill>
                <a:latin typeface="Arial Unicode MS"/>
                <a:cs typeface="Arial Unicode MS"/>
              </a:rPr>
              <a:t>,</a:t>
            </a:r>
            <a:r>
              <a:rPr sz="1159" spc="-249" dirty="0">
                <a:solidFill>
                  <a:srgbClr val="C77868"/>
                </a:solidFill>
                <a:latin typeface="Arial Unicode MS"/>
                <a:cs typeface="Arial Unicode MS"/>
              </a:rPr>
              <a:t>·</a:t>
            </a:r>
            <a:r>
              <a:rPr sz="1159" spc="-845" dirty="0">
                <a:solidFill>
                  <a:srgbClr val="743B38"/>
                </a:solidFill>
                <a:latin typeface="Arial Unicode MS"/>
                <a:cs typeface="Arial Unicode MS"/>
              </a:rPr>
              <a:t>�</a:t>
            </a:r>
            <a:endParaRPr sz="1159">
              <a:latin typeface="Arial Unicode MS"/>
              <a:cs typeface="Arial Unicode MS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8020137" y="5612216"/>
            <a:ext cx="132051" cy="839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659"/>
            <a:r>
              <a:rPr sz="614" spc="-20" baseline="4629" dirty="0">
                <a:solidFill>
                  <a:srgbClr val="C77B6B"/>
                </a:solidFill>
                <a:latin typeface="Arial Unicode MS"/>
                <a:cs typeface="Arial Unicode MS"/>
              </a:rPr>
              <a:t>• </a:t>
            </a:r>
            <a:r>
              <a:rPr sz="409" spc="17" dirty="0">
                <a:solidFill>
                  <a:srgbClr val="743B38"/>
                </a:solidFill>
                <a:latin typeface="Arial Unicode MS"/>
                <a:cs typeface="Arial Unicode MS"/>
              </a:rPr>
              <a:t>,</a:t>
            </a:r>
            <a:r>
              <a:rPr sz="409" spc="-85" dirty="0">
                <a:solidFill>
                  <a:srgbClr val="743B38"/>
                </a:solidFill>
                <a:latin typeface="Arial Unicode MS"/>
                <a:cs typeface="Arial Unicode MS"/>
              </a:rPr>
              <a:t> </a:t>
            </a:r>
            <a:r>
              <a:rPr sz="818" i="1" spc="46" baseline="-6944" dirty="0">
                <a:solidFill>
                  <a:srgbClr val="743B38"/>
                </a:solidFill>
                <a:latin typeface="Verdana"/>
                <a:cs typeface="Verdana"/>
              </a:rPr>
              <a:t>r</a:t>
            </a:r>
            <a:r>
              <a:rPr sz="818" i="1" spc="46" baseline="-10416" dirty="0">
                <a:solidFill>
                  <a:srgbClr val="C77B6B"/>
                </a:solidFill>
                <a:latin typeface="Verdana"/>
                <a:cs typeface="Verdana"/>
              </a:rPr>
              <a:t>'</a:t>
            </a:r>
            <a:endParaRPr sz="818" baseline="-10416">
              <a:latin typeface="Verdana"/>
              <a:cs typeface="Verdana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7864272" y="6725169"/>
            <a:ext cx="275359" cy="41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659"/>
            <a:r>
              <a:rPr sz="273" spc="34" dirty="0">
                <a:solidFill>
                  <a:srgbClr val="76392D"/>
                </a:solidFill>
                <a:latin typeface="Arial Unicode MS"/>
                <a:cs typeface="Arial Unicode MS"/>
              </a:rPr>
              <a:t>'\  </a:t>
            </a:r>
            <a:r>
              <a:rPr sz="273" spc="-10" dirty="0">
                <a:solidFill>
                  <a:srgbClr val="76392D"/>
                </a:solidFill>
                <a:latin typeface="Arial Unicode MS"/>
                <a:cs typeface="Arial Unicode MS"/>
              </a:rPr>
              <a:t>_a</a:t>
            </a:r>
            <a:r>
              <a:rPr sz="273" spc="-10" dirty="0">
                <a:solidFill>
                  <a:srgbClr val="C2745E"/>
                </a:solidFill>
                <a:latin typeface="Arial Unicode MS"/>
                <a:cs typeface="Arial Unicode MS"/>
              </a:rPr>
              <a:t>"\'   </a:t>
            </a:r>
            <a:r>
              <a:rPr sz="273" spc="-27" dirty="0">
                <a:solidFill>
                  <a:srgbClr val="76392D"/>
                </a:solidFill>
                <a:latin typeface="Arial Unicode MS"/>
                <a:cs typeface="Arial Unicode MS"/>
              </a:rPr>
              <a:t>�    </a:t>
            </a:r>
            <a:r>
              <a:rPr sz="273" spc="-116" dirty="0">
                <a:solidFill>
                  <a:srgbClr val="D0877B"/>
                </a:solidFill>
                <a:latin typeface="Arial Unicode MS"/>
                <a:cs typeface="Arial Unicode MS"/>
              </a:rPr>
              <a:t>O</a:t>
            </a:r>
            <a:r>
              <a:rPr sz="273" spc="170" dirty="0">
                <a:solidFill>
                  <a:srgbClr val="D0877B"/>
                </a:solidFill>
                <a:latin typeface="Arial Unicode MS"/>
                <a:cs typeface="Arial Unicode MS"/>
              </a:rPr>
              <a:t> </a:t>
            </a:r>
            <a:r>
              <a:rPr sz="273" spc="-55" dirty="0">
                <a:solidFill>
                  <a:srgbClr val="A85044"/>
                </a:solidFill>
                <a:latin typeface="Arial Unicode MS"/>
                <a:cs typeface="Arial Unicode MS"/>
              </a:rPr>
              <a:t>0</a:t>
            </a:r>
            <a:endParaRPr sz="273">
              <a:latin typeface="Arial Unicode MS"/>
              <a:cs typeface="Arial Unicode MS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8294456" y="1999297"/>
            <a:ext cx="148503" cy="1364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659"/>
            <a:r>
              <a:rPr sz="1330" b="1" i="1" spc="-266" baseline="-12820" dirty="0">
                <a:solidFill>
                  <a:srgbClr val="75423D"/>
                </a:solidFill>
                <a:latin typeface="Palatino Linotype"/>
                <a:cs typeface="Palatino Linotype"/>
              </a:rPr>
              <a:t>ei</a:t>
            </a:r>
            <a:r>
              <a:rPr sz="1330" b="1" i="1" spc="-434" baseline="-6410" dirty="0">
                <a:solidFill>
                  <a:srgbClr val="C77B6B"/>
                </a:solidFill>
                <a:latin typeface="Palatino Linotype"/>
                <a:cs typeface="Palatino Linotype"/>
              </a:rPr>
              <a:t>1</a:t>
            </a:r>
            <a:r>
              <a:rPr sz="1330" b="1" i="1" spc="-347" baseline="-6410" dirty="0">
                <a:solidFill>
                  <a:srgbClr val="C77B6B"/>
                </a:solidFill>
                <a:latin typeface="Palatino Linotype"/>
                <a:cs typeface="Palatino Linotype"/>
              </a:rPr>
              <a:t>-</a:t>
            </a:r>
            <a:r>
              <a:rPr sz="886" b="1" i="1" spc="-102" dirty="0">
                <a:solidFill>
                  <a:srgbClr val="75423D"/>
                </a:solidFill>
                <a:latin typeface="Palatino Linotype"/>
                <a:cs typeface="Palatino Linotype"/>
              </a:rPr>
              <a:t>:</a:t>
            </a:r>
            <a:r>
              <a:rPr sz="1330" b="1" i="1" spc="-117" baseline="2136" dirty="0">
                <a:solidFill>
                  <a:srgbClr val="75423D"/>
                </a:solidFill>
                <a:latin typeface="Palatino Linotype"/>
                <a:cs typeface="Palatino Linotype"/>
              </a:rPr>
              <a:t>:</a:t>
            </a:r>
            <a:r>
              <a:rPr sz="1330" b="1" i="1" spc="-102" baseline="8547" dirty="0">
                <a:solidFill>
                  <a:srgbClr val="75423D"/>
                </a:solidFill>
                <a:latin typeface="Palatino Linotype"/>
                <a:cs typeface="Palatino Linotype"/>
              </a:rPr>
              <a:t>·</a:t>
            </a:r>
            <a:endParaRPr sz="1330" baseline="8547">
              <a:latin typeface="Palatino Linotype"/>
              <a:cs typeface="Palatino Linotype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8244581" y="1989772"/>
            <a:ext cx="188335" cy="5186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659"/>
            <a:r>
              <a:rPr sz="307" spc="-56" baseline="18518" dirty="0">
                <a:solidFill>
                  <a:srgbClr val="8D5146"/>
                </a:solidFill>
                <a:latin typeface="Arial"/>
                <a:cs typeface="Arial"/>
              </a:rPr>
              <a:t>·</a:t>
            </a:r>
            <a:r>
              <a:rPr sz="2352" spc="-383" baseline="-33816" dirty="0">
                <a:solidFill>
                  <a:srgbClr val="8D5146"/>
                </a:solidFill>
                <a:latin typeface="Gill Sans MT"/>
                <a:cs typeface="Gill Sans MT"/>
              </a:rPr>
              <a:t>.</a:t>
            </a:r>
            <a:r>
              <a:rPr sz="307" spc="148" baseline="9259" dirty="0">
                <a:solidFill>
                  <a:srgbClr val="8D5146"/>
                </a:solidFill>
                <a:latin typeface="Arial"/>
                <a:cs typeface="Arial"/>
              </a:rPr>
              <a:t>,</a:t>
            </a:r>
            <a:r>
              <a:rPr sz="205" spc="68" dirty="0">
                <a:solidFill>
                  <a:srgbClr val="8D5146"/>
                </a:solidFill>
                <a:latin typeface="Arial"/>
                <a:cs typeface="Arial"/>
              </a:rPr>
              <a:t>.</a:t>
            </a:r>
            <a:r>
              <a:rPr sz="205" dirty="0">
                <a:solidFill>
                  <a:srgbClr val="8D5146"/>
                </a:solidFill>
                <a:latin typeface="Arial"/>
                <a:cs typeface="Arial"/>
              </a:rPr>
              <a:t>    </a:t>
            </a:r>
            <a:r>
              <a:rPr sz="307" spc="107" baseline="-18518" dirty="0">
                <a:solidFill>
                  <a:srgbClr val="8D5146"/>
                </a:solidFill>
                <a:latin typeface="Arial"/>
                <a:cs typeface="Arial"/>
              </a:rPr>
              <a:t>f</a:t>
            </a:r>
            <a:r>
              <a:rPr sz="307" baseline="-18518" dirty="0">
                <a:solidFill>
                  <a:srgbClr val="8D5146"/>
                </a:solidFill>
                <a:latin typeface="Arial"/>
                <a:cs typeface="Arial"/>
              </a:rPr>
              <a:t>  </a:t>
            </a:r>
            <a:r>
              <a:rPr sz="307" spc="122" baseline="-37037" dirty="0">
                <a:solidFill>
                  <a:srgbClr val="8D5146"/>
                </a:solidFill>
                <a:latin typeface="Arial"/>
                <a:cs typeface="Arial"/>
              </a:rPr>
              <a:t>·:</a:t>
            </a:r>
            <a:r>
              <a:rPr sz="307" spc="164" baseline="-55555" dirty="0">
                <a:solidFill>
                  <a:srgbClr val="8D5146"/>
                </a:solidFill>
                <a:latin typeface="Arial"/>
                <a:cs typeface="Arial"/>
              </a:rPr>
              <a:t>;</a:t>
            </a:r>
            <a:endParaRPr sz="307" baseline="-55555">
              <a:latin typeface="Arial"/>
              <a:cs typeface="Arial"/>
            </a:endParaRPr>
          </a:p>
          <a:p>
            <a:pPr marL="43727">
              <a:spcBef>
                <a:spcPts val="1135"/>
              </a:spcBef>
            </a:pPr>
            <a:r>
              <a:rPr sz="886" spc="-116" dirty="0">
                <a:solidFill>
                  <a:srgbClr val="6B403B"/>
                </a:solidFill>
                <a:latin typeface="Arial Unicode MS"/>
                <a:cs typeface="Arial Unicode MS"/>
              </a:rPr>
              <a:t>,.</a:t>
            </a:r>
            <a:endParaRPr sz="886">
              <a:latin typeface="Arial Unicode MS"/>
              <a:cs typeface="Arial Unicode MS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8508422" y="1339995"/>
            <a:ext cx="83993" cy="1363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659"/>
            <a:r>
              <a:rPr sz="886" spc="-116" dirty="0">
                <a:solidFill>
                  <a:srgbClr val="6B403B"/>
                </a:solidFill>
                <a:latin typeface="Arial Unicode MS"/>
                <a:cs typeface="Arial Unicode MS"/>
              </a:rPr>
              <a:t>.</a:t>
            </a:r>
            <a:r>
              <a:rPr sz="886" spc="-119" dirty="0">
                <a:solidFill>
                  <a:srgbClr val="6B403B"/>
                </a:solidFill>
                <a:latin typeface="Arial Unicode MS"/>
                <a:cs typeface="Arial Unicode MS"/>
              </a:rPr>
              <a:t> </a:t>
            </a:r>
            <a:r>
              <a:rPr sz="886" spc="27" dirty="0">
                <a:solidFill>
                  <a:srgbClr val="BB7B6F"/>
                </a:solidFill>
                <a:latin typeface="Arial Unicode MS"/>
                <a:cs typeface="Arial Unicode MS"/>
              </a:rPr>
              <a:t>'</a:t>
            </a:r>
            <a:endParaRPr sz="886">
              <a:latin typeface="Arial Unicode MS"/>
              <a:cs typeface="Arial Unicode MS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8562542" y="4133157"/>
            <a:ext cx="52820" cy="7341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659"/>
            <a:r>
              <a:rPr sz="477" spc="-31" dirty="0">
                <a:solidFill>
                  <a:srgbClr val="B5695F"/>
                </a:solidFill>
                <a:latin typeface="Plantagenet Cherokee"/>
                <a:cs typeface="Plantagenet Cherokee"/>
              </a:rPr>
              <a:t>•I</a:t>
            </a:r>
            <a:endParaRPr sz="477">
              <a:latin typeface="Plantagenet Cherokee"/>
              <a:cs typeface="Plantagenet Cherokee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8539682" y="4297247"/>
            <a:ext cx="57150" cy="1363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659"/>
            <a:r>
              <a:rPr sz="886" spc="-143" dirty="0">
                <a:solidFill>
                  <a:srgbClr val="B86B5C"/>
                </a:solidFill>
                <a:latin typeface="Arial Unicode MS"/>
                <a:cs typeface="Arial Unicode MS"/>
              </a:rPr>
              <a:t>...</a:t>
            </a:r>
            <a:endParaRPr sz="886">
              <a:latin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72856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7200" dirty="0" smtClean="0"/>
          </a:p>
          <a:p>
            <a:pPr marL="0" indent="0" algn="ctr">
              <a:buNone/>
            </a:pPr>
            <a:r>
              <a:rPr lang="en-US" sz="7200" dirty="0" smtClean="0"/>
              <a:t>Location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2007899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266" y="101769"/>
            <a:ext cx="8492150" cy="6476028"/>
          </a:xfrm>
        </p:spPr>
      </p:pic>
    </p:spTree>
    <p:extLst>
      <p:ext uri="{BB962C8B-B14F-4D97-AF65-F5344CB8AC3E}">
        <p14:creationId xmlns:p14="http://schemas.microsoft.com/office/powerpoint/2010/main" val="1525140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7200" dirty="0" smtClean="0"/>
              <a:t>Scope</a:t>
            </a:r>
          </a:p>
          <a:p>
            <a:pPr marL="0" indent="0" algn="ctr">
              <a:buNone/>
            </a:pPr>
            <a:r>
              <a:rPr lang="en-US" sz="7200" dirty="0" smtClean="0"/>
              <a:t>Of </a:t>
            </a:r>
          </a:p>
          <a:p>
            <a:pPr marL="0" indent="0" algn="ctr">
              <a:buNone/>
            </a:pPr>
            <a:r>
              <a:rPr lang="en-US" sz="7200" dirty="0" smtClean="0"/>
              <a:t>Job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739118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489" y="0"/>
            <a:ext cx="73061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599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7200" dirty="0" smtClean="0"/>
          </a:p>
          <a:p>
            <a:pPr marL="0" indent="0" algn="ctr">
              <a:buNone/>
            </a:pPr>
            <a:r>
              <a:rPr lang="en-US" sz="7200" dirty="0" smtClean="0"/>
              <a:t>Drawings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362110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 rot="5400000">
            <a:off x="2917372" y="-707573"/>
            <a:ext cx="6531429" cy="84473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effectLst>
            <a:glow rad="63500">
              <a:schemeClr val="accent3">
                <a:satMod val="175000"/>
                <a:alpha val="40000"/>
              </a:schemeClr>
            </a:glow>
            <a:softEdge rad="0"/>
          </a:effectLst>
        </p:spPr>
        <p:txBody>
          <a:bodyPr wrap="square" lIns="0" tIns="0" rIns="0" bIns="0" rtlCol="0"/>
          <a:lstStyle/>
          <a:p>
            <a:endParaRPr sz="1227"/>
          </a:p>
        </p:txBody>
      </p:sp>
    </p:spTree>
    <p:extLst>
      <p:ext uri="{BB962C8B-B14F-4D97-AF65-F5344CB8AC3E}">
        <p14:creationId xmlns:p14="http://schemas.microsoft.com/office/powerpoint/2010/main" val="2813957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 rot="5400000">
            <a:off x="2950027" y="-696683"/>
            <a:ext cx="6248402" cy="81860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effectLst>
            <a:softEdge rad="0"/>
          </a:effectLst>
        </p:spPr>
        <p:txBody>
          <a:bodyPr wrap="square" lIns="0" tIns="0" rIns="0" bIns="0" rtlCol="0"/>
          <a:lstStyle/>
          <a:p>
            <a:endParaRPr sz="1227"/>
          </a:p>
        </p:txBody>
      </p:sp>
    </p:spTree>
    <p:extLst>
      <p:ext uri="{BB962C8B-B14F-4D97-AF65-F5344CB8AC3E}">
        <p14:creationId xmlns:p14="http://schemas.microsoft.com/office/powerpoint/2010/main" val="1551425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0" y="6482151"/>
            <a:ext cx="9144000" cy="365760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" name="TextBox 4"/>
          <p:cNvSpPr txBox="1"/>
          <p:nvPr/>
        </p:nvSpPr>
        <p:spPr>
          <a:xfrm>
            <a:off x="8648701" y="6566929"/>
            <a:ext cx="1775459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25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WELCOME MESSAGE  |  2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286" y="270000"/>
            <a:ext cx="831874" cy="81659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061729" y="3635218"/>
            <a:ext cx="1828212" cy="2089358"/>
            <a:chOff x="2925560" y="793159"/>
            <a:chExt cx="2226896" cy="2544994"/>
          </a:xfrm>
        </p:grpSpPr>
        <p:pic>
          <p:nvPicPr>
            <p:cNvPr id="8" name="Picture 7" descr="Branch_Theldon.jp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45813" y="793159"/>
              <a:ext cx="1602601" cy="2227615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925560" y="3075726"/>
              <a:ext cx="2226896" cy="26242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Theldon R. Branch, III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007028" y="1388823"/>
            <a:ext cx="1703931" cy="2102259"/>
            <a:chOff x="4683362" y="793161"/>
            <a:chExt cx="2098211" cy="2588712"/>
          </a:xfrm>
        </p:grpSpPr>
        <p:pic>
          <p:nvPicPr>
            <p:cNvPr id="11" name="Picture 10" descr="Corgey_Dean.jp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48474" y="793161"/>
              <a:ext cx="1620125" cy="2251975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683362" y="3116576"/>
              <a:ext cx="2098211" cy="2652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Dean E. Corgey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005588" y="3637951"/>
            <a:ext cx="1888796" cy="2077513"/>
            <a:chOff x="6426258" y="793158"/>
            <a:chExt cx="2277387" cy="2504935"/>
          </a:xfrm>
        </p:grpSpPr>
        <p:pic>
          <p:nvPicPr>
            <p:cNvPr id="14" name="Picture 13" descr="DonCarlos_Stephen.jpg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176"/>
            <a:stretch/>
          </p:blipFill>
          <p:spPr>
            <a:xfrm>
              <a:off x="6661089" y="793158"/>
              <a:ext cx="1588298" cy="2205086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6426258" y="3038324"/>
              <a:ext cx="2277387" cy="25976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Stephen H. DonCarlos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8910320" y="1384801"/>
            <a:ext cx="1595120" cy="2094892"/>
            <a:chOff x="1420093" y="3485699"/>
            <a:chExt cx="1920985" cy="2522857"/>
          </a:xfrm>
        </p:grpSpPr>
        <p:pic>
          <p:nvPicPr>
            <p:cNvPr id="17" name="Picture 16" descr="Fitzgerald_Clyde.jpg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35743" y="3485699"/>
              <a:ext cx="1586393" cy="220508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420093" y="5749099"/>
              <a:ext cx="1920985" cy="25945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Clyde Fitzgerald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193313" y="1388822"/>
            <a:ext cx="1581535" cy="2083522"/>
            <a:chOff x="3087458" y="3485699"/>
            <a:chExt cx="1906912" cy="2512179"/>
          </a:xfrm>
        </p:grpSpPr>
        <p:pic>
          <p:nvPicPr>
            <p:cNvPr id="20" name="Picture 19" descr="Kennedy_JohnD.jpg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45812" y="3485699"/>
              <a:ext cx="1588298" cy="2205086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3087458" y="5738109"/>
              <a:ext cx="1906912" cy="25976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John D. Kennedy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9006352" y="3635221"/>
            <a:ext cx="1313216" cy="2080242"/>
            <a:chOff x="4957125" y="3485392"/>
            <a:chExt cx="1586393" cy="2512979"/>
          </a:xfrm>
        </p:grpSpPr>
        <p:pic>
          <p:nvPicPr>
            <p:cNvPr id="23" name="Picture 22" descr="Mease_Roy.jpg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57125" y="3485392"/>
              <a:ext cx="1583111" cy="2200526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4957125" y="5738110"/>
              <a:ext cx="1586393" cy="2602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Roy D. Mease</a:t>
              </a: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001" t="19755" r="26222" b="28147"/>
          <a:stretch/>
        </p:blipFill>
        <p:spPr>
          <a:xfrm>
            <a:off x="2418080" y="1513079"/>
            <a:ext cx="2265680" cy="3027292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338574" y="4596392"/>
            <a:ext cx="243565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Janiece M. Longoria</a:t>
            </a:r>
          </a:p>
          <a:p>
            <a:pPr algn="ctr"/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Chairman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60978" y="432339"/>
            <a:ext cx="6189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Port Commission</a:t>
            </a:r>
          </a:p>
        </p:txBody>
      </p:sp>
    </p:spTree>
    <p:extLst>
      <p:ext uri="{BB962C8B-B14F-4D97-AF65-F5344CB8AC3E}">
        <p14:creationId xmlns:p14="http://schemas.microsoft.com/office/powerpoint/2010/main" val="1735045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 rot="5400000">
            <a:off x="3058886" y="-674910"/>
            <a:ext cx="6270170" cy="8033656"/>
          </a:xfrm>
          <a:prstGeom prst="rect">
            <a:avLst/>
          </a:prstGeom>
          <a:blipFill>
            <a:blip r:embed="rId2" cstate="print">
              <a:lum contrast="1000"/>
            </a:blip>
            <a:stretch>
              <a:fillRect/>
            </a:stretch>
          </a:blipFill>
          <a:effectLst>
            <a:softEdge rad="0"/>
          </a:effectLst>
        </p:spPr>
        <p:txBody>
          <a:bodyPr wrap="square" lIns="0" tIns="0" rIns="0" bIns="0" rtlCol="0"/>
          <a:lstStyle/>
          <a:p>
            <a:endParaRPr sz="1227"/>
          </a:p>
        </p:txBody>
      </p:sp>
    </p:spTree>
    <p:extLst>
      <p:ext uri="{BB962C8B-B14F-4D97-AF65-F5344CB8AC3E}">
        <p14:creationId xmlns:p14="http://schemas.microsoft.com/office/powerpoint/2010/main" val="3953579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 rot="5400000">
            <a:off x="2993571" y="-598712"/>
            <a:ext cx="6172197" cy="804454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27"/>
          </a:p>
        </p:txBody>
      </p:sp>
    </p:spTree>
    <p:extLst>
      <p:ext uri="{BB962C8B-B14F-4D97-AF65-F5344CB8AC3E}">
        <p14:creationId xmlns:p14="http://schemas.microsoft.com/office/powerpoint/2010/main" val="4205922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 rot="5400000">
            <a:off x="2873830" y="-674912"/>
            <a:ext cx="6106882" cy="81751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27"/>
          </a:p>
        </p:txBody>
      </p:sp>
    </p:spTree>
    <p:extLst>
      <p:ext uri="{BB962C8B-B14F-4D97-AF65-F5344CB8AC3E}">
        <p14:creationId xmlns:p14="http://schemas.microsoft.com/office/powerpoint/2010/main" val="1768429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94196" y="832919"/>
            <a:ext cx="7793554" cy="5128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598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67" b="15968"/>
          <a:stretch/>
        </p:blipFill>
        <p:spPr>
          <a:xfrm>
            <a:off x="1524000" y="-13447"/>
            <a:ext cx="9144000" cy="68714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286" y="138729"/>
            <a:ext cx="831874" cy="81659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 flipV="1">
            <a:off x="1524000" y="6494787"/>
            <a:ext cx="9144000" cy="374123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TextBox 6"/>
          <p:cNvSpPr txBox="1"/>
          <p:nvPr/>
        </p:nvSpPr>
        <p:spPr>
          <a:xfrm>
            <a:off x="8648701" y="6575339"/>
            <a:ext cx="1775459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25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WELCOME MESSAGE  |  4</a:t>
            </a:r>
          </a:p>
        </p:txBody>
      </p:sp>
      <p:sp>
        <p:nvSpPr>
          <p:cNvPr id="8" name="Rectangle 7"/>
          <p:cNvSpPr/>
          <p:nvPr/>
        </p:nvSpPr>
        <p:spPr>
          <a:xfrm>
            <a:off x="3863789" y="1040097"/>
            <a:ext cx="4195483" cy="5024527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extBox 8"/>
          <p:cNvSpPr txBox="1"/>
          <p:nvPr/>
        </p:nvSpPr>
        <p:spPr>
          <a:xfrm>
            <a:off x="4223207" y="1146364"/>
            <a:ext cx="405449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b="1" dirty="0">
                <a:latin typeface="Helvetica Neue Condensed" charset="0"/>
                <a:ea typeface="Helvetica Neue Condensed" charset="0"/>
                <a:cs typeface="Helvetica Neue Condensed" charset="0"/>
              </a:rPr>
              <a:t>THANK YOU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236438" y="2195211"/>
            <a:ext cx="3495675" cy="355600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600" b="1" dirty="0" smtClean="0">
                <a:solidFill>
                  <a:srgbClr val="A51C36"/>
                </a:solidFill>
              </a:rPr>
              <a:t>Alvin Jackson, </a:t>
            </a:r>
            <a:r>
              <a:rPr lang="en-US" sz="2600" b="1" dirty="0">
                <a:solidFill>
                  <a:srgbClr val="A51C36"/>
                </a:solidFill>
              </a:rPr>
              <a:t>P.E.</a:t>
            </a:r>
          </a:p>
          <a:p>
            <a:pPr marL="0" indent="0" algn="ctr">
              <a:buNone/>
            </a:pPr>
            <a:r>
              <a:rPr lang="en-US" sz="2200" dirty="0"/>
              <a:t>Project Manager</a:t>
            </a:r>
          </a:p>
          <a:p>
            <a:pPr marL="0" indent="0" algn="ctr">
              <a:buNone/>
            </a:pPr>
            <a:endParaRPr lang="en-US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2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Questions?</a:t>
            </a:r>
          </a:p>
          <a:p>
            <a:pPr marL="0" indent="0" algn="ctr">
              <a:buNone/>
            </a:pPr>
            <a:r>
              <a:rPr lang="en-US" sz="2200" b="1" dirty="0">
                <a:solidFill>
                  <a:srgbClr val="A51C36"/>
                </a:solidFill>
              </a:rPr>
              <a:t>www.PortHouston.com</a:t>
            </a:r>
          </a:p>
          <a:p>
            <a:pPr marL="0" indent="0" algn="ctr">
              <a:buNone/>
            </a:pPr>
            <a:r>
              <a:rPr lang="en-US" sz="2100" dirty="0"/>
              <a:t>111 East Loop North</a:t>
            </a:r>
          </a:p>
          <a:p>
            <a:pPr marL="0" indent="0" algn="ctr">
              <a:buNone/>
            </a:pPr>
            <a:r>
              <a:rPr lang="en-US" sz="2100" dirty="0"/>
              <a:t>Houston, TX 77029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33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365127"/>
            <a:ext cx="7886700" cy="982907"/>
          </a:xfrm>
        </p:spPr>
        <p:txBody>
          <a:bodyPr/>
          <a:lstStyle/>
          <a:p>
            <a:r>
              <a:rPr lang="en-US" sz="2800" dirty="0" smtClean="0"/>
              <a:t> </a:t>
            </a:r>
            <a:r>
              <a:rPr lang="en-US" sz="2800" u="sng" dirty="0" smtClean="0"/>
              <a:t>Demolition </a:t>
            </a:r>
            <a:r>
              <a:rPr lang="en-US" sz="2800" u="sng" dirty="0"/>
              <a:t>for the Former Seafarers Center</a:t>
            </a:r>
            <a:br>
              <a:rPr lang="en-US" sz="2800" u="sng" dirty="0"/>
            </a:br>
            <a:r>
              <a:rPr lang="en-US" sz="2800" dirty="0"/>
              <a:t>  		      </a:t>
            </a:r>
            <a:r>
              <a:rPr lang="en-US" sz="2800" u="sng" dirty="0"/>
              <a:t>Building at TBT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52650" y="1348033"/>
            <a:ext cx="8025156" cy="482893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u="sng" dirty="0" smtClean="0"/>
              <a:t>AGENDA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Introductions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Harris County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Small Business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Procurement Services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Selection Criteria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Project Scope of Work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Questions</a:t>
            </a:r>
          </a:p>
          <a:p>
            <a:pPr marL="0" indent="0">
              <a:buNone/>
            </a:pPr>
            <a:r>
              <a:rPr lang="en-US" dirty="0" smtClean="0"/>
              <a:t>All attendees must sign-in and indicate attendance for site visit and </a:t>
            </a:r>
            <a:r>
              <a:rPr lang="en-US" dirty="0" err="1" smtClean="0"/>
              <a:t>TWIC</a:t>
            </a:r>
            <a:r>
              <a:rPr lang="en-US" dirty="0" smtClean="0"/>
              <a:t> cardholders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63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365127"/>
            <a:ext cx="7886700" cy="973480"/>
          </a:xfrm>
        </p:spPr>
        <p:txBody>
          <a:bodyPr/>
          <a:lstStyle/>
          <a:p>
            <a:r>
              <a:rPr lang="en-US" sz="2800" dirty="0" smtClean="0"/>
              <a:t>    </a:t>
            </a:r>
            <a:r>
              <a:rPr lang="en-US" sz="2800" u="sng" dirty="0" smtClean="0"/>
              <a:t>Demolition for the Former Seafarers Center</a:t>
            </a:r>
            <a:br>
              <a:rPr lang="en-US" sz="2800" u="sng" dirty="0" smtClean="0"/>
            </a:br>
            <a:r>
              <a:rPr lang="en-US" sz="2800" dirty="0"/>
              <a:t> </a:t>
            </a:r>
            <a:r>
              <a:rPr lang="en-US" sz="2800" dirty="0" smtClean="0"/>
              <a:t> 		      </a:t>
            </a:r>
            <a:r>
              <a:rPr lang="en-US" sz="2800" u="sng" dirty="0" smtClean="0"/>
              <a:t>Building at TBT</a:t>
            </a:r>
            <a:endParaRPr lang="en-US" sz="2800" u="sng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52650" y="1121791"/>
            <a:ext cx="8091144" cy="5055173"/>
          </a:xfrm>
        </p:spPr>
        <p:txBody>
          <a:bodyPr/>
          <a:lstStyle/>
          <a:p>
            <a:pPr marL="0" indent="0">
              <a:buNone/>
            </a:pPr>
            <a:endParaRPr lang="en-US" sz="2400" u="sng" dirty="0" smtClean="0"/>
          </a:p>
          <a:p>
            <a:pPr marL="0" indent="0">
              <a:buNone/>
            </a:pPr>
            <a:r>
              <a:rPr lang="en-US" sz="2400" u="sng" dirty="0" smtClean="0"/>
              <a:t>Personnel</a:t>
            </a:r>
            <a:r>
              <a:rPr lang="en-US" sz="2400" u="sng" dirty="0"/>
              <a:t>:</a:t>
            </a:r>
          </a:p>
          <a:p>
            <a:pPr marL="0" indent="0">
              <a:buNone/>
            </a:pPr>
            <a:r>
              <a:rPr lang="en-US" sz="2400" dirty="0"/>
              <a:t>Roger H. Hoh, P.E. – Director, </a:t>
            </a:r>
            <a:r>
              <a:rPr lang="en-US" sz="2400" dirty="0" err="1"/>
              <a:t>PCM</a:t>
            </a:r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Alvin Jackson, </a:t>
            </a:r>
            <a:r>
              <a:rPr lang="en-US" sz="2400" dirty="0"/>
              <a:t>P.E. – Project </a:t>
            </a:r>
            <a:r>
              <a:rPr lang="en-US" sz="2400" dirty="0" smtClean="0"/>
              <a:t>Manager</a:t>
            </a:r>
          </a:p>
          <a:p>
            <a:pPr marL="0" indent="0">
              <a:buNone/>
            </a:pPr>
            <a:r>
              <a:rPr lang="en-US" sz="2400" dirty="0" smtClean="0"/>
              <a:t>Ross Talbot </a:t>
            </a:r>
            <a:r>
              <a:rPr lang="en-US" sz="2400" dirty="0"/>
              <a:t>– Construction Manager</a:t>
            </a:r>
          </a:p>
          <a:p>
            <a:pPr marL="0" indent="0">
              <a:buNone/>
            </a:pPr>
            <a:r>
              <a:rPr lang="en-US" sz="2400" dirty="0" smtClean="0"/>
              <a:t>Pedro </a:t>
            </a:r>
            <a:r>
              <a:rPr lang="en-US" sz="2400" dirty="0"/>
              <a:t>Gonzales – Small Business Development</a:t>
            </a:r>
          </a:p>
          <a:p>
            <a:pPr marL="0" indent="0">
              <a:buNone/>
            </a:pPr>
            <a:r>
              <a:rPr lang="en-US" sz="2400" dirty="0"/>
              <a:t>Yvette Camel-Smith – Director of Procurement </a:t>
            </a:r>
          </a:p>
          <a:p>
            <a:pPr marL="0" indent="0">
              <a:buNone/>
            </a:pPr>
            <a:r>
              <a:rPr lang="en-US" sz="2400" u="sng" dirty="0"/>
              <a:t>Harris County:</a:t>
            </a:r>
          </a:p>
          <a:p>
            <a:pPr marL="0" indent="0">
              <a:buNone/>
            </a:pPr>
            <a:r>
              <a:rPr lang="en-US" sz="2400" dirty="0"/>
              <a:t>Robert Rocha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– Wage Rate Monitor</a:t>
            </a:r>
          </a:p>
        </p:txBody>
      </p:sp>
    </p:spTree>
    <p:extLst>
      <p:ext uri="{BB962C8B-B14F-4D97-AF65-F5344CB8AC3E}">
        <p14:creationId xmlns:p14="http://schemas.microsoft.com/office/powerpoint/2010/main" val="130356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385589" y="-1299174"/>
            <a:ext cx="6681457" cy="946087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851775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890337" y="649706"/>
            <a:ext cx="9047747" cy="5118184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dirty="0" smtClean="0"/>
              <a:t>   </a:t>
            </a:r>
            <a:r>
              <a:rPr lang="en-US" sz="4000" u="sng" dirty="0" smtClean="0"/>
              <a:t>Project Description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This </a:t>
            </a:r>
            <a:r>
              <a:rPr lang="en-US" dirty="0"/>
              <a:t>project is to demolish the entire building structure, slab, pool, pool deck, pool equipment and backfill to grade on the existing site.</a:t>
            </a:r>
          </a:p>
        </p:txBody>
      </p:sp>
    </p:spTree>
    <p:extLst>
      <p:ext uri="{BB962C8B-B14F-4D97-AF65-F5344CB8AC3E}">
        <p14:creationId xmlns:p14="http://schemas.microsoft.com/office/powerpoint/2010/main" val="35041938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22739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7200" dirty="0" smtClean="0"/>
              <a:t>Follow </a:t>
            </a:r>
          </a:p>
          <a:p>
            <a:pPr marL="0" indent="0" algn="ctr">
              <a:buNone/>
            </a:pPr>
            <a:r>
              <a:rPr lang="en-US" sz="7200" dirty="0" smtClean="0"/>
              <a:t>Up </a:t>
            </a:r>
          </a:p>
          <a:p>
            <a:pPr marL="0" indent="0" algn="ctr">
              <a:buNone/>
            </a:pPr>
            <a:r>
              <a:rPr lang="en-US" sz="7200" dirty="0" smtClean="0"/>
              <a:t>Pictures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2985784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 rot="5400000">
            <a:off x="3856058" y="-1927671"/>
            <a:ext cx="3984962" cy="90534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" name="object 3"/>
          <p:cNvSpPr/>
          <p:nvPr/>
        </p:nvSpPr>
        <p:spPr>
          <a:xfrm rot="5400000">
            <a:off x="4876011" y="1037340"/>
            <a:ext cx="1945056" cy="90534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4" name="object 4"/>
          <p:cNvSpPr txBox="1"/>
          <p:nvPr/>
        </p:nvSpPr>
        <p:spPr>
          <a:xfrm>
            <a:off x="6960393" y="6326331"/>
            <a:ext cx="41564" cy="52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659"/>
            <a:r>
              <a:rPr sz="341" spc="-3" dirty="0">
                <a:solidFill>
                  <a:srgbClr val="66464D"/>
                </a:solidFill>
                <a:latin typeface="Arial"/>
                <a:cs typeface="Arial"/>
              </a:rPr>
              <a:t>.I</a:t>
            </a:r>
            <a:endParaRPr sz="341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44331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 rot="5400000">
            <a:off x="2675296" y="-1208636"/>
            <a:ext cx="5948129" cy="952424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9" name="object 9"/>
          <p:cNvSpPr/>
          <p:nvPr/>
        </p:nvSpPr>
        <p:spPr>
          <a:xfrm>
            <a:off x="7958050" y="334587"/>
            <a:ext cx="598516" cy="9996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6" name="object 16"/>
          <p:cNvSpPr/>
          <p:nvPr/>
        </p:nvSpPr>
        <p:spPr>
          <a:xfrm>
            <a:off x="5480858" y="6461067"/>
            <a:ext cx="116378" cy="3096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27"/>
          </a:p>
        </p:txBody>
      </p:sp>
    </p:spTree>
    <p:extLst>
      <p:ext uri="{BB962C8B-B14F-4D97-AF65-F5344CB8AC3E}">
        <p14:creationId xmlns:p14="http://schemas.microsoft.com/office/powerpoint/2010/main" val="29573043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315</Words>
  <Application>Microsoft Office PowerPoint</Application>
  <PresentationFormat>Widescreen</PresentationFormat>
  <Paragraphs>112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9" baseType="lpstr">
      <vt:lpstr>Arial Unicode MS</vt:lpstr>
      <vt:lpstr>Arial</vt:lpstr>
      <vt:lpstr>Arial Black</vt:lpstr>
      <vt:lpstr>Arial Narrow</vt:lpstr>
      <vt:lpstr>Calibri</vt:lpstr>
      <vt:lpstr>Calibri Light</vt:lpstr>
      <vt:lpstr>Century Gothic</vt:lpstr>
      <vt:lpstr>Comic Sans MS</vt:lpstr>
      <vt:lpstr>Gill Sans MT</vt:lpstr>
      <vt:lpstr>Helvetica Neue</vt:lpstr>
      <vt:lpstr>Helvetica Neue Condensed</vt:lpstr>
      <vt:lpstr>Palatino Linotype</vt:lpstr>
      <vt:lpstr>Plantagenet Cherokee</vt:lpstr>
      <vt:lpstr>Verdana</vt:lpstr>
      <vt:lpstr>Office Theme</vt:lpstr>
      <vt:lpstr>DEMOLITION OF THE FORMER SEAFARERS CENTER BUILDING AT TURNING BASIN TERMINAL Presented by: Project and Construction Management -  Alvin Jackson, P.E.</vt:lpstr>
      <vt:lpstr>PowerPoint Presentation</vt:lpstr>
      <vt:lpstr> Demolition for the Former Seafarers Center           Building at TBT</vt:lpstr>
      <vt:lpstr>    Demolition for the Former Seafarers Center           Building at TBT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Port of Houston Authority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UPCOMING DESIGN &amp; CONSTRUCTION PROJECTS 1st Quarter 2018 Presented by: Project and Construction Management -  Alvin Jackson, P.E.</dc:title>
  <dc:creator>Krystle M. Baptiste</dc:creator>
  <cp:lastModifiedBy>Conni McMillian</cp:lastModifiedBy>
  <cp:revision>19</cp:revision>
  <cp:lastPrinted>2018-06-05T20:47:53Z</cp:lastPrinted>
  <dcterms:created xsi:type="dcterms:W3CDTF">2018-06-05T16:44:06Z</dcterms:created>
  <dcterms:modified xsi:type="dcterms:W3CDTF">2018-06-12T20:34:42Z</dcterms:modified>
</cp:coreProperties>
</file>