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3"/>
  </p:notesMasterIdLst>
  <p:handoutMasterIdLst>
    <p:handoutMasterId r:id="rId24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3" r:id="rId19"/>
    <p:sldId id="287" r:id="rId20"/>
    <p:sldId id="282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12/7/2017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- 577 Repair of Storm Water Trench Drains at Bayport Container Terminal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08" y="626078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97204"/>
            <a:ext cx="8006303" cy="49797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SWPPP</a:t>
            </a:r>
          </a:p>
          <a:p>
            <a:r>
              <a:rPr lang="en-US" dirty="0" smtClean="0"/>
              <a:t>Traffic Control</a:t>
            </a:r>
          </a:p>
          <a:p>
            <a:r>
              <a:rPr lang="en-US" dirty="0" smtClean="0"/>
              <a:t>Demolition</a:t>
            </a:r>
          </a:p>
          <a:p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32" y="304986"/>
            <a:ext cx="7886700" cy="1325563"/>
          </a:xfrm>
        </p:spPr>
        <p:txBody>
          <a:bodyPr/>
          <a:lstStyle/>
          <a:p>
            <a:r>
              <a:rPr lang="en-US" sz="1800" dirty="0" smtClean="0"/>
              <a:t> </a:t>
            </a:r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8943" r="1496" b="675"/>
          <a:stretch/>
        </p:blipFill>
        <p:spPr bwMode="auto">
          <a:xfrm>
            <a:off x="1837576" y="1489166"/>
            <a:ext cx="5460275" cy="494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66" y="514755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u="sng" dirty="0" smtClean="0"/>
              <a:t>Traffic Control</a:t>
            </a:r>
          </a:p>
          <a:p>
            <a:r>
              <a:rPr lang="en-US" sz="2000" dirty="0" smtClean="0"/>
              <a:t>Location #1 – Follow TCP detail or similar, Maintain traffic in all travelways</a:t>
            </a:r>
          </a:p>
          <a:p>
            <a:r>
              <a:rPr lang="en-US" sz="2000" dirty="0" smtClean="0"/>
              <a:t>Locations #2, 3 and 4 – Construct in halves, maintain 36’ minimum travelway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" y="3675017"/>
            <a:ext cx="3395605" cy="27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19" y="3481779"/>
            <a:ext cx="3033101" cy="30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8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34" y="435063"/>
            <a:ext cx="80467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CSB</a:t>
            </a:r>
            <a:r>
              <a:rPr lang="en-US" b="1" dirty="0"/>
              <a:t> – Repair of Storm Water Trench Drains at Bayport Terminal</a:t>
            </a:r>
            <a:endParaRPr lang="en-US" b="1" dirty="0" smtClean="0">
              <a:latin typeface="+mj-lt"/>
            </a:endParaRPr>
          </a:p>
          <a:p>
            <a:endParaRPr lang="en-US" sz="2800" dirty="0" smtClean="0"/>
          </a:p>
          <a:p>
            <a:r>
              <a:rPr lang="en-US" sz="2800" dirty="0" smtClean="0"/>
              <a:t>General </a:t>
            </a:r>
            <a:r>
              <a:rPr lang="en-US" sz="2800" dirty="0"/>
              <a:t>Scope of Services (continued):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4" y="1881474"/>
            <a:ext cx="6130835" cy="457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4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686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No photographs – leave cell phones in your pockets or purses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PHA certified TWIC escorts must accompany individuals without a TWIC card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Safety vests, hard hat, safety glasses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Barbara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5251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</a:t>
            </a:r>
            <a:r>
              <a:rPr lang="en-US" sz="1800" dirty="0" smtClean="0"/>
              <a:t>Repair of Storm Water Trench Drains at Bayport Terminal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Questions</a:t>
            </a:r>
          </a:p>
          <a:p>
            <a:pPr marL="0" indent="0">
              <a:buNone/>
            </a:pPr>
            <a:r>
              <a:rPr lang="en-US" sz="2400" dirty="0" smtClean="0"/>
              <a:t>All attendees must sign-in and indicate attendance for site visit and TWIC cardholders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071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sz="2400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sz="2400" dirty="0" smtClean="0"/>
              <a:t>Nick Kotsatos, P.E. –Construction Manager</a:t>
            </a:r>
          </a:p>
          <a:p>
            <a:pPr marL="0" indent="0">
              <a:buNone/>
            </a:pPr>
            <a:r>
              <a:rPr lang="en-US" sz="2400" dirty="0" smtClean="0"/>
              <a:t>Barbara Smith, P.E</a:t>
            </a:r>
            <a:r>
              <a:rPr lang="en-US" sz="2400" dirty="0"/>
              <a:t>.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– Project Manager</a:t>
            </a:r>
          </a:p>
          <a:p>
            <a:pPr marL="0" indent="0">
              <a:buNone/>
            </a:pPr>
            <a:r>
              <a:rPr lang="en-US" sz="2400" dirty="0" smtClean="0"/>
              <a:t>Randy Stiefel – Director of General Cargo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u="sng" dirty="0" smtClean="0"/>
              <a:t>Klotz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Martin Gonzalez, P.E. – Klotz</a:t>
            </a:r>
          </a:p>
          <a:p>
            <a:pPr marL="0" indent="0">
              <a:buNone/>
            </a:pPr>
            <a:endParaRPr lang="en-US" sz="1000" u="sng" dirty="0" smtClean="0"/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sz="2400" dirty="0" smtClean="0"/>
              <a:t>Robert Rocha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– Wage Rate Monitor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079" y="406056"/>
            <a:ext cx="7886700" cy="1325563"/>
          </a:xfrm>
        </p:spPr>
        <p:txBody>
          <a:bodyPr/>
          <a:lstStyle/>
          <a:p>
            <a:pPr algn="l"/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1" y="365126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262433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is 0% of the Purchase Price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549304"/>
            <a:ext cx="7886700" cy="1325563"/>
          </a:xfrm>
        </p:spPr>
        <p:txBody>
          <a:bodyPr/>
          <a:lstStyle/>
          <a:p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Bid (CSB) are due on    December 20, 2017,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  <a:p>
            <a:r>
              <a:rPr lang="en-US" dirty="0" smtClean="0"/>
              <a:t>All bids will be opened and read publicly in the PHA first floor conference room by Procurement Services on Wednesday, December 20, 2017 at 11:30 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45" y="564632"/>
            <a:ext cx="7886700" cy="1325563"/>
          </a:xfrm>
        </p:spPr>
        <p:txBody>
          <a:bodyPr/>
          <a:lstStyle/>
          <a:p>
            <a:pPr algn="l"/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27" y="365126"/>
            <a:ext cx="7886700" cy="1325563"/>
          </a:xfrm>
        </p:spPr>
        <p:txBody>
          <a:bodyPr/>
          <a:lstStyle/>
          <a:p>
            <a:pPr algn="l"/>
            <a:r>
              <a:rPr lang="en-US" sz="1800" dirty="0" err="1"/>
              <a:t>CSB</a:t>
            </a:r>
            <a:r>
              <a:rPr lang="en-US" sz="1800" dirty="0"/>
              <a:t> – Repair of Storm Water Trench Drains at Bayport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Bid/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449877" y="2382214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897589"/>
              </p:ext>
            </p:extLst>
          </p:nvPr>
        </p:nvGraphicFramePr>
        <p:xfrm>
          <a:off x="4522668" y="1182315"/>
          <a:ext cx="4529964" cy="5244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2668" y="1182315"/>
                        <a:ext cx="4529964" cy="5244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4730510" y="3133476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339DD3-C811-4267-8003-08DFAAEE19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BC90C67-C444-4ABE-BF01-D9D36004E57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3825</TotalTime>
  <Words>629</Words>
  <Application>Microsoft Office PowerPoint</Application>
  <PresentationFormat>On-screen Show (4:3)</PresentationFormat>
  <Paragraphs>97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CSB – Repair of Storm Water Trench Drains at Bayport Terminal</vt:lpstr>
      <vt:lpstr> CSB – Repair of Storm Water Trench Drains at Bayport Terminal</vt:lpstr>
      <vt:lpstr>CSB – Repair of Storm Water Trench Drains at Bayport Terminal</vt:lpstr>
      <vt:lpstr>PowerPoint Presentation</vt:lpstr>
      <vt:lpstr>CSB – Repair of Storm Water Trench Drains at Bayport Terminal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83</cp:revision>
  <cp:lastPrinted>2016-11-28T22:29:29Z</cp:lastPrinted>
  <dcterms:created xsi:type="dcterms:W3CDTF">2016-11-28T16:12:23Z</dcterms:created>
  <dcterms:modified xsi:type="dcterms:W3CDTF">2017-12-07T22:58:26Z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