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4"/>
  </p:notesMasterIdLst>
  <p:handoutMasterIdLst>
    <p:handoutMasterId r:id="rId25"/>
  </p:handoutMasterIdLst>
  <p:sldIdLst>
    <p:sldId id="271" r:id="rId7"/>
    <p:sldId id="293" r:id="rId8"/>
    <p:sldId id="273" r:id="rId9"/>
    <p:sldId id="274" r:id="rId10"/>
    <p:sldId id="275" r:id="rId11"/>
    <p:sldId id="331" r:id="rId12"/>
    <p:sldId id="384" r:id="rId13"/>
    <p:sldId id="381" r:id="rId14"/>
    <p:sldId id="277" r:id="rId15"/>
    <p:sldId id="278" r:id="rId16"/>
    <p:sldId id="279" r:id="rId17"/>
    <p:sldId id="289" r:id="rId18"/>
    <p:sldId id="292" r:id="rId19"/>
    <p:sldId id="385" r:id="rId20"/>
    <p:sldId id="290" r:id="rId21"/>
    <p:sldId id="291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12AB6-B4A8-480B-ACEC-BC19D1F20243}" v="7" dt="2021-06-09T16:02:52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1" autoAdjust="0"/>
    <p:restoredTop sz="94709"/>
  </p:normalViewPr>
  <p:slideViewPr>
    <p:cSldViewPr snapToGrid="0" snapToObjects="1">
      <p:cViewPr>
        <p:scale>
          <a:sx n="75" d="100"/>
          <a:sy n="75" d="100"/>
        </p:scale>
        <p:origin x="528" y="-2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k L. Garrett" userId="95d137ee-e34b-412b-9aa2-7ae7ea6f8cdb" providerId="ADAL" clId="{76512AB6-B4A8-480B-ACEC-BC19D1F20243}"/>
    <pc:docChg chg="undo custSel addSld delSld modSld sldOrd">
      <pc:chgData name="Derek L. Garrett" userId="95d137ee-e34b-412b-9aa2-7ae7ea6f8cdb" providerId="ADAL" clId="{76512AB6-B4A8-480B-ACEC-BC19D1F20243}" dt="2021-06-09T16:23:09.704" v="356" actId="1076"/>
      <pc:docMkLst>
        <pc:docMk/>
      </pc:docMkLst>
      <pc:sldChg chg="modSp mod">
        <pc:chgData name="Derek L. Garrett" userId="95d137ee-e34b-412b-9aa2-7ae7ea6f8cdb" providerId="ADAL" clId="{76512AB6-B4A8-480B-ACEC-BC19D1F20243}" dt="2021-06-09T15:16:18.508" v="55" actId="20577"/>
        <pc:sldMkLst>
          <pc:docMk/>
          <pc:sldMk cId="3282941265" sldId="271"/>
        </pc:sldMkLst>
        <pc:spChg chg="mod">
          <ac:chgData name="Derek L. Garrett" userId="95d137ee-e34b-412b-9aa2-7ae7ea6f8cdb" providerId="ADAL" clId="{76512AB6-B4A8-480B-ACEC-BC19D1F20243}" dt="2021-06-09T15:16:18.508" v="55" actId="20577"/>
          <ac:spMkLst>
            <pc:docMk/>
            <pc:sldMk cId="3282941265" sldId="271"/>
            <ac:spMk id="10" creationId="{00000000-0000-0000-0000-000000000000}"/>
          </ac:spMkLst>
        </pc:spChg>
      </pc:sldChg>
      <pc:sldChg chg="del">
        <pc:chgData name="Derek L. Garrett" userId="95d137ee-e34b-412b-9aa2-7ae7ea6f8cdb" providerId="ADAL" clId="{76512AB6-B4A8-480B-ACEC-BC19D1F20243}" dt="2021-06-09T15:15:27.591" v="1" actId="47"/>
        <pc:sldMkLst>
          <pc:docMk/>
          <pc:sldMk cId="4092748144" sldId="272"/>
        </pc:sldMkLst>
      </pc:sldChg>
      <pc:sldChg chg="modSp mod">
        <pc:chgData name="Derek L. Garrett" userId="95d137ee-e34b-412b-9aa2-7ae7ea6f8cdb" providerId="ADAL" clId="{76512AB6-B4A8-480B-ACEC-BC19D1F20243}" dt="2021-06-09T15:15:53.023" v="18" actId="20577"/>
        <pc:sldMkLst>
          <pc:docMk/>
          <pc:sldMk cId="4173004937" sldId="273"/>
        </pc:sldMkLst>
        <pc:spChg chg="mod">
          <ac:chgData name="Derek L. Garrett" userId="95d137ee-e34b-412b-9aa2-7ae7ea6f8cdb" providerId="ADAL" clId="{76512AB6-B4A8-480B-ACEC-BC19D1F20243}" dt="2021-06-09T15:15:53.023" v="18" actId="20577"/>
          <ac:spMkLst>
            <pc:docMk/>
            <pc:sldMk cId="4173004937" sldId="273"/>
            <ac:spMk id="2" creationId="{00000000-0000-0000-0000-000000000000}"/>
          </ac:spMkLst>
        </pc:spChg>
        <pc:spChg chg="mod">
          <ac:chgData name="Derek L. Garrett" userId="95d137ee-e34b-412b-9aa2-7ae7ea6f8cdb" providerId="ADAL" clId="{76512AB6-B4A8-480B-ACEC-BC19D1F20243}" dt="2021-06-09T15:15:40.798" v="12" actId="5793"/>
          <ac:spMkLst>
            <pc:docMk/>
            <pc:sldMk cId="4173004937" sldId="273"/>
            <ac:spMk id="3" creationId="{00000000-0000-0000-0000-000000000000}"/>
          </ac:spMkLst>
        </pc:spChg>
      </pc:sldChg>
      <pc:sldChg chg="modSp mod">
        <pc:chgData name="Derek L. Garrett" userId="95d137ee-e34b-412b-9aa2-7ae7ea6f8cdb" providerId="ADAL" clId="{76512AB6-B4A8-480B-ACEC-BC19D1F20243}" dt="2021-06-09T15:17:14.380" v="86" actId="20577"/>
        <pc:sldMkLst>
          <pc:docMk/>
          <pc:sldMk cId="628197393" sldId="274"/>
        </pc:sldMkLst>
        <pc:spChg chg="mod">
          <ac:chgData name="Derek L. Garrett" userId="95d137ee-e34b-412b-9aa2-7ae7ea6f8cdb" providerId="ADAL" clId="{76512AB6-B4A8-480B-ACEC-BC19D1F20243}" dt="2021-06-09T15:16:26.291" v="61" actId="20577"/>
          <ac:spMkLst>
            <pc:docMk/>
            <pc:sldMk cId="628197393" sldId="274"/>
            <ac:spMk id="2" creationId="{00000000-0000-0000-0000-000000000000}"/>
          </ac:spMkLst>
        </pc:spChg>
        <pc:spChg chg="mod">
          <ac:chgData name="Derek L. Garrett" userId="95d137ee-e34b-412b-9aa2-7ae7ea6f8cdb" providerId="ADAL" clId="{76512AB6-B4A8-480B-ACEC-BC19D1F20243}" dt="2021-06-09T15:17:14.380" v="86" actId="20577"/>
          <ac:spMkLst>
            <pc:docMk/>
            <pc:sldMk cId="628197393" sldId="274"/>
            <ac:spMk id="3" creationId="{00000000-0000-0000-0000-000000000000}"/>
          </ac:spMkLst>
        </pc:spChg>
      </pc:sldChg>
      <pc:sldChg chg="addSp modSp mod">
        <pc:chgData name="Derek L. Garrett" userId="95d137ee-e34b-412b-9aa2-7ae7ea6f8cdb" providerId="ADAL" clId="{76512AB6-B4A8-480B-ACEC-BC19D1F20243}" dt="2021-06-09T15:22:41.724" v="141" actId="22"/>
        <pc:sldMkLst>
          <pc:docMk/>
          <pc:sldMk cId="3959324848" sldId="275"/>
        </pc:sldMkLst>
        <pc:spChg chg="mod">
          <ac:chgData name="Derek L. Garrett" userId="95d137ee-e34b-412b-9aa2-7ae7ea6f8cdb" providerId="ADAL" clId="{76512AB6-B4A8-480B-ACEC-BC19D1F20243}" dt="2021-06-09T15:18:24.125" v="92" actId="20577"/>
          <ac:spMkLst>
            <pc:docMk/>
            <pc:sldMk cId="3959324848" sldId="275"/>
            <ac:spMk id="2" creationId="{00000000-0000-0000-0000-000000000000}"/>
          </ac:spMkLst>
        </pc:spChg>
        <pc:spChg chg="add">
          <ac:chgData name="Derek L. Garrett" userId="95d137ee-e34b-412b-9aa2-7ae7ea6f8cdb" providerId="ADAL" clId="{76512AB6-B4A8-480B-ACEC-BC19D1F20243}" dt="2021-06-09T15:22:41.724" v="141" actId="22"/>
          <ac:spMkLst>
            <pc:docMk/>
            <pc:sldMk cId="3959324848" sldId="275"/>
            <ac:spMk id="5" creationId="{1D6CF555-0479-496D-AFC9-A0A5DEB841C1}"/>
          </ac:spMkLst>
        </pc:spChg>
      </pc:sldChg>
      <pc:sldChg chg="modSp del mod">
        <pc:chgData name="Derek L. Garrett" userId="95d137ee-e34b-412b-9aa2-7ae7ea6f8cdb" providerId="ADAL" clId="{76512AB6-B4A8-480B-ACEC-BC19D1F20243}" dt="2021-06-09T15:23:17.158" v="145" actId="47"/>
        <pc:sldMkLst>
          <pc:docMk/>
          <pc:sldMk cId="1881385070" sldId="276"/>
        </pc:sldMkLst>
        <pc:spChg chg="mod">
          <ac:chgData name="Derek L. Garrett" userId="95d137ee-e34b-412b-9aa2-7ae7ea6f8cdb" providerId="ADAL" clId="{76512AB6-B4A8-480B-ACEC-BC19D1F20243}" dt="2021-06-09T15:18:36.701" v="98" actId="20577"/>
          <ac:spMkLst>
            <pc:docMk/>
            <pc:sldMk cId="1881385070" sldId="276"/>
            <ac:spMk id="2" creationId="{00000000-0000-0000-0000-000000000000}"/>
          </ac:spMkLst>
        </pc:spChg>
        <pc:spChg chg="mod">
          <ac:chgData name="Derek L. Garrett" userId="95d137ee-e34b-412b-9aa2-7ae7ea6f8cdb" providerId="ADAL" clId="{76512AB6-B4A8-480B-ACEC-BC19D1F20243}" dt="2021-06-09T15:22:29.083" v="140" actId="20577"/>
          <ac:spMkLst>
            <pc:docMk/>
            <pc:sldMk cId="1881385070" sldId="276"/>
            <ac:spMk id="3" creationId="{00000000-0000-0000-0000-000000000000}"/>
          </ac:spMkLst>
        </pc:spChg>
      </pc:sldChg>
      <pc:sldChg chg="modSp mod">
        <pc:chgData name="Derek L. Garrett" userId="95d137ee-e34b-412b-9aa2-7ae7ea6f8cdb" providerId="ADAL" clId="{76512AB6-B4A8-480B-ACEC-BC19D1F20243}" dt="2021-06-09T15:27:40.370" v="202" actId="20577"/>
        <pc:sldMkLst>
          <pc:docMk/>
          <pc:sldMk cId="3163631246" sldId="277"/>
        </pc:sldMkLst>
        <pc:spChg chg="mod">
          <ac:chgData name="Derek L. Garrett" userId="95d137ee-e34b-412b-9aa2-7ae7ea6f8cdb" providerId="ADAL" clId="{76512AB6-B4A8-480B-ACEC-BC19D1F20243}" dt="2021-06-09T15:27:40.370" v="202" actId="20577"/>
          <ac:spMkLst>
            <pc:docMk/>
            <pc:sldMk cId="3163631246" sldId="277"/>
            <ac:spMk id="2" creationId="{00000000-0000-0000-0000-000000000000}"/>
          </ac:spMkLst>
        </pc:spChg>
        <pc:spChg chg="mod">
          <ac:chgData name="Derek L. Garrett" userId="95d137ee-e34b-412b-9aa2-7ae7ea6f8cdb" providerId="ADAL" clId="{76512AB6-B4A8-480B-ACEC-BC19D1F20243}" dt="2021-06-09T15:25:35.747" v="192" actId="20577"/>
          <ac:spMkLst>
            <pc:docMk/>
            <pc:sldMk cId="3163631246" sldId="277"/>
            <ac:spMk id="3" creationId="{00000000-0000-0000-0000-000000000000}"/>
          </ac:spMkLst>
        </pc:spChg>
      </pc:sldChg>
      <pc:sldChg chg="modSp mod">
        <pc:chgData name="Derek L. Garrett" userId="95d137ee-e34b-412b-9aa2-7ae7ea6f8cdb" providerId="ADAL" clId="{76512AB6-B4A8-480B-ACEC-BC19D1F20243}" dt="2021-06-09T15:27:46.450" v="208" actId="20577"/>
        <pc:sldMkLst>
          <pc:docMk/>
          <pc:sldMk cId="3648516951" sldId="278"/>
        </pc:sldMkLst>
        <pc:spChg chg="mod">
          <ac:chgData name="Derek L. Garrett" userId="95d137ee-e34b-412b-9aa2-7ae7ea6f8cdb" providerId="ADAL" clId="{76512AB6-B4A8-480B-ACEC-BC19D1F20243}" dt="2021-06-09T15:27:46.450" v="208" actId="20577"/>
          <ac:spMkLst>
            <pc:docMk/>
            <pc:sldMk cId="3648516951" sldId="278"/>
            <ac:spMk id="2" creationId="{00000000-0000-0000-0000-000000000000}"/>
          </ac:spMkLst>
        </pc:spChg>
      </pc:sldChg>
      <pc:sldChg chg="modSp mod">
        <pc:chgData name="Derek L. Garrett" userId="95d137ee-e34b-412b-9aa2-7ae7ea6f8cdb" providerId="ADAL" clId="{76512AB6-B4A8-480B-ACEC-BC19D1F20243}" dt="2021-06-09T15:28:37.134" v="214" actId="20577"/>
        <pc:sldMkLst>
          <pc:docMk/>
          <pc:sldMk cId="866053882" sldId="279"/>
        </pc:sldMkLst>
        <pc:spChg chg="mod">
          <ac:chgData name="Derek L. Garrett" userId="95d137ee-e34b-412b-9aa2-7ae7ea6f8cdb" providerId="ADAL" clId="{76512AB6-B4A8-480B-ACEC-BC19D1F20243}" dt="2021-06-09T15:28:37.134" v="214" actId="20577"/>
          <ac:spMkLst>
            <pc:docMk/>
            <pc:sldMk cId="866053882" sldId="279"/>
            <ac:spMk id="2" creationId="{00000000-0000-0000-0000-000000000000}"/>
          </ac:spMkLst>
        </pc:spChg>
      </pc:sldChg>
      <pc:sldChg chg="modSp mod">
        <pc:chgData name="Derek L. Garrett" userId="95d137ee-e34b-412b-9aa2-7ae7ea6f8cdb" providerId="ADAL" clId="{76512AB6-B4A8-480B-ACEC-BC19D1F20243}" dt="2021-06-09T15:28:45.209" v="220" actId="20577"/>
        <pc:sldMkLst>
          <pc:docMk/>
          <pc:sldMk cId="2363413710" sldId="289"/>
        </pc:sldMkLst>
        <pc:spChg chg="mod">
          <ac:chgData name="Derek L. Garrett" userId="95d137ee-e34b-412b-9aa2-7ae7ea6f8cdb" providerId="ADAL" clId="{76512AB6-B4A8-480B-ACEC-BC19D1F20243}" dt="2021-06-09T15:28:45.209" v="220" actId="20577"/>
          <ac:spMkLst>
            <pc:docMk/>
            <pc:sldMk cId="2363413710" sldId="289"/>
            <ac:spMk id="2" creationId="{00000000-0000-0000-0000-000000000000}"/>
          </ac:spMkLst>
        </pc:spChg>
        <pc:spChg chg="mod">
          <ac:chgData name="Derek L. Garrett" userId="95d137ee-e34b-412b-9aa2-7ae7ea6f8cdb" providerId="ADAL" clId="{76512AB6-B4A8-480B-ACEC-BC19D1F20243}" dt="2021-06-09T15:27:21.253" v="196" actId="20577"/>
          <ac:spMkLst>
            <pc:docMk/>
            <pc:sldMk cId="2363413710" sldId="289"/>
            <ac:spMk id="3" creationId="{00000000-0000-0000-0000-000000000000}"/>
          </ac:spMkLst>
        </pc:spChg>
      </pc:sldChg>
      <pc:sldChg chg="addSp delSp modSp mod">
        <pc:chgData name="Derek L. Garrett" userId="95d137ee-e34b-412b-9aa2-7ae7ea6f8cdb" providerId="ADAL" clId="{76512AB6-B4A8-480B-ACEC-BC19D1F20243}" dt="2021-06-09T16:03:04.438" v="346" actId="1076"/>
        <pc:sldMkLst>
          <pc:docMk/>
          <pc:sldMk cId="363838795" sldId="290"/>
        </pc:sldMkLst>
        <pc:spChg chg="mod">
          <ac:chgData name="Derek L. Garrett" userId="95d137ee-e34b-412b-9aa2-7ae7ea6f8cdb" providerId="ADAL" clId="{76512AB6-B4A8-480B-ACEC-BC19D1F20243}" dt="2021-06-09T15:28:53.308" v="226" actId="20577"/>
          <ac:spMkLst>
            <pc:docMk/>
            <pc:sldMk cId="363838795" sldId="290"/>
            <ac:spMk id="2" creationId="{62BD2627-003F-434E-AC07-2ECAF97B3937}"/>
          </ac:spMkLst>
        </pc:spChg>
        <pc:picChg chg="add mod">
          <ac:chgData name="Derek L. Garrett" userId="95d137ee-e34b-412b-9aa2-7ae7ea6f8cdb" providerId="ADAL" clId="{76512AB6-B4A8-480B-ACEC-BC19D1F20243}" dt="2021-06-09T16:03:04.438" v="346" actId="1076"/>
          <ac:picMkLst>
            <pc:docMk/>
            <pc:sldMk cId="363838795" sldId="290"/>
            <ac:picMk id="4" creationId="{62C26938-DCB7-4A26-861D-84D274E2DB1E}"/>
          </ac:picMkLst>
        </pc:picChg>
        <pc:picChg chg="del">
          <ac:chgData name="Derek L. Garrett" userId="95d137ee-e34b-412b-9aa2-7ae7ea6f8cdb" providerId="ADAL" clId="{76512AB6-B4A8-480B-ACEC-BC19D1F20243}" dt="2021-06-09T15:32:23.964" v="239" actId="478"/>
          <ac:picMkLst>
            <pc:docMk/>
            <pc:sldMk cId="363838795" sldId="290"/>
            <ac:picMk id="5" creationId="{B7D15252-7F13-4A94-B75D-6D07A78A739C}"/>
          </ac:picMkLst>
        </pc:picChg>
      </pc:sldChg>
      <pc:sldChg chg="addSp delSp modSp mod">
        <pc:chgData name="Derek L. Garrett" userId="95d137ee-e34b-412b-9aa2-7ae7ea6f8cdb" providerId="ADAL" clId="{76512AB6-B4A8-480B-ACEC-BC19D1F20243}" dt="2021-06-09T16:01:23.674" v="342" actId="20577"/>
        <pc:sldMkLst>
          <pc:docMk/>
          <pc:sldMk cId="2506134989" sldId="291"/>
        </pc:sldMkLst>
        <pc:spChg chg="mod">
          <ac:chgData name="Derek L. Garrett" userId="95d137ee-e34b-412b-9aa2-7ae7ea6f8cdb" providerId="ADAL" clId="{76512AB6-B4A8-480B-ACEC-BC19D1F20243}" dt="2021-06-09T15:28:58.875" v="232" actId="20577"/>
          <ac:spMkLst>
            <pc:docMk/>
            <pc:sldMk cId="2506134989" sldId="291"/>
            <ac:spMk id="2" creationId="{62BD2627-003F-434E-AC07-2ECAF97B3937}"/>
          </ac:spMkLst>
        </pc:spChg>
        <pc:spChg chg="add mod">
          <ac:chgData name="Derek L. Garrett" userId="95d137ee-e34b-412b-9aa2-7ae7ea6f8cdb" providerId="ADAL" clId="{76512AB6-B4A8-480B-ACEC-BC19D1F20243}" dt="2021-06-09T16:01:23.674" v="342" actId="20577"/>
          <ac:spMkLst>
            <pc:docMk/>
            <pc:sldMk cId="2506134989" sldId="291"/>
            <ac:spMk id="8" creationId="{D2ABF9AF-31CC-4AEA-9BC7-0E186C8807A9}"/>
          </ac:spMkLst>
        </pc:spChg>
        <pc:picChg chg="add del">
          <ac:chgData name="Derek L. Garrett" userId="95d137ee-e34b-412b-9aa2-7ae7ea6f8cdb" providerId="ADAL" clId="{76512AB6-B4A8-480B-ACEC-BC19D1F20243}" dt="2021-06-09T15:44:02.146" v="246" actId="22"/>
          <ac:picMkLst>
            <pc:docMk/>
            <pc:sldMk cId="2506134989" sldId="291"/>
            <ac:picMk id="4" creationId="{28A4603F-DE4E-4333-9AAE-59F83B31B295}"/>
          </ac:picMkLst>
        </pc:picChg>
        <pc:picChg chg="del">
          <ac:chgData name="Derek L. Garrett" userId="95d137ee-e34b-412b-9aa2-7ae7ea6f8cdb" providerId="ADAL" clId="{76512AB6-B4A8-480B-ACEC-BC19D1F20243}" dt="2021-06-09T15:32:25.599" v="240" actId="478"/>
          <ac:picMkLst>
            <pc:docMk/>
            <pc:sldMk cId="2506134989" sldId="291"/>
            <ac:picMk id="6" creationId="{8F0D5997-7145-4758-B759-F564F49CDDE5}"/>
          </ac:picMkLst>
        </pc:picChg>
        <pc:picChg chg="add del">
          <ac:chgData name="Derek L. Garrett" userId="95d137ee-e34b-412b-9aa2-7ae7ea6f8cdb" providerId="ADAL" clId="{76512AB6-B4A8-480B-ACEC-BC19D1F20243}" dt="2021-06-09T15:44:13.535" v="248" actId="22"/>
          <ac:picMkLst>
            <pc:docMk/>
            <pc:sldMk cId="2506134989" sldId="291"/>
            <ac:picMk id="7" creationId="{D1DD5BDA-0D95-4297-B842-703AE987E29A}"/>
          </ac:picMkLst>
        </pc:picChg>
        <pc:picChg chg="add del mod">
          <ac:chgData name="Derek L. Garrett" userId="95d137ee-e34b-412b-9aa2-7ae7ea6f8cdb" providerId="ADAL" clId="{76512AB6-B4A8-480B-ACEC-BC19D1F20243}" dt="2021-06-09T15:55:10.435" v="289" actId="21"/>
          <ac:picMkLst>
            <pc:docMk/>
            <pc:sldMk cId="2506134989" sldId="291"/>
            <ac:picMk id="10" creationId="{CD9B73F6-F6B1-429F-9581-C77E32943DFE}"/>
          </ac:picMkLst>
        </pc:picChg>
        <pc:picChg chg="add del">
          <ac:chgData name="Derek L. Garrett" userId="95d137ee-e34b-412b-9aa2-7ae7ea6f8cdb" providerId="ADAL" clId="{76512AB6-B4A8-480B-ACEC-BC19D1F20243}" dt="2021-06-09T15:55:27.829" v="291" actId="22"/>
          <ac:picMkLst>
            <pc:docMk/>
            <pc:sldMk cId="2506134989" sldId="291"/>
            <ac:picMk id="12" creationId="{444EB994-D5E6-4E6B-87AF-DDEADB27646B}"/>
          </ac:picMkLst>
        </pc:picChg>
        <pc:picChg chg="add mod">
          <ac:chgData name="Derek L. Garrett" userId="95d137ee-e34b-412b-9aa2-7ae7ea6f8cdb" providerId="ADAL" clId="{76512AB6-B4A8-480B-ACEC-BC19D1F20243}" dt="2021-06-09T15:59:15.362" v="302" actId="1076"/>
          <ac:picMkLst>
            <pc:docMk/>
            <pc:sldMk cId="2506134989" sldId="291"/>
            <ac:picMk id="14" creationId="{E1930E5D-3AE6-4B9B-A225-134AEA2E9DD0}"/>
          </ac:picMkLst>
        </pc:picChg>
        <pc:picChg chg="add mod">
          <ac:chgData name="Derek L. Garrett" userId="95d137ee-e34b-412b-9aa2-7ae7ea6f8cdb" providerId="ADAL" clId="{76512AB6-B4A8-480B-ACEC-BC19D1F20243}" dt="2021-06-09T15:59:16.974" v="303" actId="1076"/>
          <ac:picMkLst>
            <pc:docMk/>
            <pc:sldMk cId="2506134989" sldId="291"/>
            <ac:picMk id="16" creationId="{E1A2030F-B01D-47BB-A22C-048500462DB2}"/>
          </ac:picMkLst>
        </pc:picChg>
      </pc:sldChg>
      <pc:sldChg chg="addSp delSp modSp mod ord">
        <pc:chgData name="Derek L. Garrett" userId="95d137ee-e34b-412b-9aa2-7ae7ea6f8cdb" providerId="ADAL" clId="{76512AB6-B4A8-480B-ACEC-BC19D1F20243}" dt="2021-06-09T15:41:43.723" v="244"/>
        <pc:sldMkLst>
          <pc:docMk/>
          <pc:sldMk cId="4046548506" sldId="292"/>
        </pc:sldMkLst>
        <pc:spChg chg="mod">
          <ac:chgData name="Derek L. Garrett" userId="95d137ee-e34b-412b-9aa2-7ae7ea6f8cdb" providerId="ADAL" clId="{76512AB6-B4A8-480B-ACEC-BC19D1F20243}" dt="2021-06-09T15:29:14.046" v="238" actId="20577"/>
          <ac:spMkLst>
            <pc:docMk/>
            <pc:sldMk cId="4046548506" sldId="292"/>
            <ac:spMk id="2" creationId="{62BD2627-003F-434E-AC07-2ECAF97B3937}"/>
          </ac:spMkLst>
        </pc:spChg>
        <pc:picChg chg="del">
          <ac:chgData name="Derek L. Garrett" userId="95d137ee-e34b-412b-9aa2-7ae7ea6f8cdb" providerId="ADAL" clId="{76512AB6-B4A8-480B-ACEC-BC19D1F20243}" dt="2021-06-09T15:32:27.247" v="241" actId="478"/>
          <ac:picMkLst>
            <pc:docMk/>
            <pc:sldMk cId="4046548506" sldId="292"/>
            <ac:picMk id="3" creationId="{6203DAAD-5E78-43D1-998F-7F80944DCCB5}"/>
          </ac:picMkLst>
        </pc:picChg>
        <pc:picChg chg="add">
          <ac:chgData name="Derek L. Garrett" userId="95d137ee-e34b-412b-9aa2-7ae7ea6f8cdb" providerId="ADAL" clId="{76512AB6-B4A8-480B-ACEC-BC19D1F20243}" dt="2021-06-09T15:41:33.346" v="242" actId="22"/>
          <ac:picMkLst>
            <pc:docMk/>
            <pc:sldMk cId="4046548506" sldId="292"/>
            <ac:picMk id="5" creationId="{0EF411E4-0E17-41DA-B8B2-39BF9309FC09}"/>
          </ac:picMkLst>
        </pc:picChg>
      </pc:sldChg>
      <pc:sldChg chg="add">
        <pc:chgData name="Derek L. Garrett" userId="95d137ee-e34b-412b-9aa2-7ae7ea6f8cdb" providerId="ADAL" clId="{76512AB6-B4A8-480B-ACEC-BC19D1F20243}" dt="2021-06-09T15:15:24.457" v="0"/>
        <pc:sldMkLst>
          <pc:docMk/>
          <pc:sldMk cId="3122237229" sldId="293"/>
        </pc:sldMkLst>
      </pc:sldChg>
      <pc:sldChg chg="add">
        <pc:chgData name="Derek L. Garrett" userId="95d137ee-e34b-412b-9aa2-7ae7ea6f8cdb" providerId="ADAL" clId="{76512AB6-B4A8-480B-ACEC-BC19D1F20243}" dt="2021-06-09T15:22:53.957" v="142"/>
        <pc:sldMkLst>
          <pc:docMk/>
          <pc:sldMk cId="2248556378" sldId="331"/>
        </pc:sldMkLst>
      </pc:sldChg>
      <pc:sldChg chg="addSp delSp modSp add mod">
        <pc:chgData name="Derek L. Garrett" userId="95d137ee-e34b-412b-9aa2-7ae7ea6f8cdb" providerId="ADAL" clId="{76512AB6-B4A8-480B-ACEC-BC19D1F20243}" dt="2021-06-09T15:24:38.149" v="167" actId="20577"/>
        <pc:sldMkLst>
          <pc:docMk/>
          <pc:sldMk cId="1787256973" sldId="381"/>
        </pc:sldMkLst>
        <pc:spChg chg="mod">
          <ac:chgData name="Derek L. Garrett" userId="95d137ee-e34b-412b-9aa2-7ae7ea6f8cdb" providerId="ADAL" clId="{76512AB6-B4A8-480B-ACEC-BC19D1F20243}" dt="2021-06-09T15:24:38.149" v="167" actId="20577"/>
          <ac:spMkLst>
            <pc:docMk/>
            <pc:sldMk cId="1787256973" sldId="381"/>
            <ac:spMk id="7" creationId="{7BD7F3C3-00DF-4DFB-956B-E34241D00E23}"/>
          </ac:spMkLst>
        </pc:spChg>
        <pc:spChg chg="add mod">
          <ac:chgData name="Derek L. Garrett" userId="95d137ee-e34b-412b-9aa2-7ae7ea6f8cdb" providerId="ADAL" clId="{76512AB6-B4A8-480B-ACEC-BC19D1F20243}" dt="2021-06-09T15:23:50.601" v="149" actId="14100"/>
          <ac:spMkLst>
            <pc:docMk/>
            <pc:sldMk cId="1787256973" sldId="381"/>
            <ac:spMk id="9" creationId="{E7D9325C-689A-4409-B93E-BDC35EE874B8}"/>
          </ac:spMkLst>
        </pc:spChg>
        <pc:spChg chg="del mod">
          <ac:chgData name="Derek L. Garrett" userId="95d137ee-e34b-412b-9aa2-7ae7ea6f8cdb" providerId="ADAL" clId="{76512AB6-B4A8-480B-ACEC-BC19D1F20243}" dt="2021-06-09T15:23:29.564" v="147" actId="21"/>
          <ac:spMkLst>
            <pc:docMk/>
            <pc:sldMk cId="1787256973" sldId="381"/>
            <ac:spMk id="10" creationId="{0C2D6374-0020-468A-AB53-50E83FC09472}"/>
          </ac:spMkLst>
        </pc:spChg>
      </pc:sldChg>
      <pc:sldChg chg="add">
        <pc:chgData name="Derek L. Garrett" userId="95d137ee-e34b-412b-9aa2-7ae7ea6f8cdb" providerId="ADAL" clId="{76512AB6-B4A8-480B-ACEC-BC19D1F20243}" dt="2021-06-09T15:23:02.747" v="143"/>
        <pc:sldMkLst>
          <pc:docMk/>
          <pc:sldMk cId="3327049223" sldId="384"/>
        </pc:sldMkLst>
      </pc:sldChg>
      <pc:sldChg chg="addSp delSp modSp add mod">
        <pc:chgData name="Derek L. Garrett" userId="95d137ee-e34b-412b-9aa2-7ae7ea6f8cdb" providerId="ADAL" clId="{76512AB6-B4A8-480B-ACEC-BC19D1F20243}" dt="2021-06-09T16:23:09.704" v="356" actId="1076"/>
        <pc:sldMkLst>
          <pc:docMk/>
          <pc:sldMk cId="1084632104" sldId="385"/>
        </pc:sldMkLst>
        <pc:picChg chg="add mod">
          <ac:chgData name="Derek L. Garrett" userId="95d137ee-e34b-412b-9aa2-7ae7ea6f8cdb" providerId="ADAL" clId="{76512AB6-B4A8-480B-ACEC-BC19D1F20243}" dt="2021-06-09T16:23:09.704" v="356" actId="1076"/>
          <ac:picMkLst>
            <pc:docMk/>
            <pc:sldMk cId="1084632104" sldId="385"/>
            <ac:picMk id="4" creationId="{5258C314-A9F9-48AD-8682-F6CFCA91FFF7}"/>
          </ac:picMkLst>
        </pc:picChg>
        <pc:picChg chg="del mod">
          <ac:chgData name="Derek L. Garrett" userId="95d137ee-e34b-412b-9aa2-7ae7ea6f8cdb" providerId="ADAL" clId="{76512AB6-B4A8-480B-ACEC-BC19D1F20243}" dt="2021-06-09T16:22:54.703" v="351" actId="478"/>
          <ac:picMkLst>
            <pc:docMk/>
            <pc:sldMk cId="1084632104" sldId="385"/>
            <ac:picMk id="5" creationId="{0EF411E4-0E17-41DA-B8B2-39BF9309FC0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27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0138D-3943-4173-ABD4-EFF93AE2F9E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7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9196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Perimeter Fence Security Fence Replacement at Turning Basin Terminal 2021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Derek L. Garrett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Perimeter Security Fence TBT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bidder submitting the </a:t>
            </a:r>
            <a:r>
              <a:rPr lang="en-US" sz="2000" u="sng" dirty="0"/>
              <a:t>lowest</a:t>
            </a:r>
            <a:r>
              <a:rPr lang="en-US" sz="2000" dirty="0"/>
              <a:t> and </a:t>
            </a:r>
            <a:r>
              <a:rPr lang="en-US" sz="2000" u="sng" dirty="0"/>
              <a:t>best</a:t>
            </a:r>
            <a:r>
              <a:rPr lang="en-US" sz="2000" dirty="0"/>
              <a:t> bid.</a:t>
            </a:r>
          </a:p>
          <a:p>
            <a:pPr marL="0" indent="0">
              <a:buNone/>
            </a:pPr>
            <a:r>
              <a:rPr lang="en-US" u="sng" dirty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Meet the applicable Small Business Participation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Perimeter Security Fence TBT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Competitive Sealed Bid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09" imgH="6034916" progId="Acrobat.Document.2015">
                  <p:embed/>
                </p:oleObj>
              </mc:Choice>
              <mc:Fallback>
                <p:oleObj name="Acrobat Document" r:id="rId2" imgW="4663409" imgH="6034916" progId="Acrobat.Document.20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Perimeter Security Fence TBT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General Scope of Services: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Replace approximately 6500 ft. of existing damaged or deteriorated 6-foot high perimeter fencing, barbwire, and footing</a:t>
            </a:r>
          </a:p>
          <a:p>
            <a:r>
              <a:rPr lang="en-US" sz="2400" dirty="0"/>
              <a:t>Replace with 8-foot high perimeter fencing, 3 strands of barbwire</a:t>
            </a:r>
          </a:p>
          <a:p>
            <a:r>
              <a:rPr lang="en-US" sz="2400" dirty="0"/>
              <a:t>Contract Time = 120 Days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3681"/>
            <a:ext cx="7886700" cy="635413"/>
          </a:xfrm>
        </p:spPr>
        <p:txBody>
          <a:bodyPr/>
          <a:lstStyle/>
          <a:p>
            <a:pPr algn="ctr"/>
            <a:r>
              <a:rPr lang="en-US" sz="2800" dirty="0"/>
              <a:t>CSB – Perimeter Security Fence TBT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411E4-0E17-41DA-B8B2-39BF9309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095375"/>
            <a:ext cx="67627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4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3681"/>
            <a:ext cx="7886700" cy="635413"/>
          </a:xfrm>
        </p:spPr>
        <p:txBody>
          <a:bodyPr/>
          <a:lstStyle/>
          <a:p>
            <a:pPr algn="ctr"/>
            <a:r>
              <a:rPr lang="en-US" sz="2800" dirty="0"/>
              <a:t>CSB – Perimeter Security Fence TBT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8C314-A9F9-48AD-8682-F6CFCA91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039094"/>
            <a:ext cx="6989762" cy="52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2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5413"/>
          </a:xfrm>
        </p:spPr>
        <p:txBody>
          <a:bodyPr/>
          <a:lstStyle/>
          <a:p>
            <a:pPr algn="ctr"/>
            <a:r>
              <a:rPr lang="en-US" sz="2800" dirty="0"/>
              <a:t>CSB – Perimeter Security Fence TBT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26938-DCB7-4A26-861D-84D274E2DB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4096" y="1251323"/>
            <a:ext cx="7455807" cy="52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8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3681"/>
            <a:ext cx="7886700" cy="635413"/>
          </a:xfrm>
        </p:spPr>
        <p:txBody>
          <a:bodyPr/>
          <a:lstStyle/>
          <a:p>
            <a:pPr algn="ctr"/>
            <a:r>
              <a:rPr lang="en-US" sz="2800" dirty="0"/>
              <a:t>CSB – Perimeter Security Fence TBT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ABF9AF-31CC-4AEA-9BC7-0E186C8807A9}"/>
              </a:ext>
            </a:extLst>
          </p:cNvPr>
          <p:cNvSpPr txBox="1"/>
          <p:nvPr/>
        </p:nvSpPr>
        <p:spPr>
          <a:xfrm>
            <a:off x="326570" y="1161142"/>
            <a:ext cx="571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Swing Gate Flaps – Need to be Customized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930E5D-3AE6-4B9B-A225-134AEA2E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0" y="1652522"/>
            <a:ext cx="4909464" cy="2087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A2030F-B01D-47BB-A22C-04850046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25" y="1652522"/>
            <a:ext cx="3907975" cy="38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34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Derek Garrett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37729" y="1394779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92792" y="3695784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39625" y="1394779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5657" y="3674473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Rick Campos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BFF40B4-957E-4A2A-AE94-67204F06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213" y="1388822"/>
            <a:ext cx="2435657" cy="30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8AFFB-4D8F-4AC4-A64C-153CB79C5F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663" y="3712757"/>
            <a:ext cx="1317286" cy="1826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F9E6E9-3A48-482D-A6B2-6ADE613B4D49}"/>
              </a:ext>
            </a:extLst>
          </p:cNvPr>
          <p:cNvSpPr/>
          <p:nvPr/>
        </p:nvSpPr>
        <p:spPr>
          <a:xfrm>
            <a:off x="7325925" y="5646993"/>
            <a:ext cx="23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Wendy Montoya 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Cloonan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CB3E59-CA5A-4864-AE00-6D0EA615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662" y="1394779"/>
            <a:ext cx="1317287" cy="18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382287-26C1-4E38-A172-4F439228B434}"/>
              </a:ext>
            </a:extLst>
          </p:cNvPr>
          <p:cNvSpPr txBox="1"/>
          <p:nvPr/>
        </p:nvSpPr>
        <p:spPr>
          <a:xfrm>
            <a:off x="7214869" y="3293097"/>
            <a:ext cx="1595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Cheryl D.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Creuzot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3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24917"/>
          </a:xfrm>
        </p:spPr>
        <p:txBody>
          <a:bodyPr/>
          <a:lstStyle/>
          <a:p>
            <a:r>
              <a:rPr lang="en-US" sz="2800" dirty="0"/>
              <a:t>CSB – Perimeter Security Fence TBT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Site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Perimeter Security Fence TBT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206" y="1121790"/>
            <a:ext cx="8502080" cy="505517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PHA Personnel:</a:t>
            </a:r>
          </a:p>
          <a:p>
            <a:pPr marL="0" indent="0">
              <a:buNone/>
            </a:pPr>
            <a:r>
              <a:rPr lang="en-US" sz="2600" dirty="0"/>
              <a:t>Roger H. Hoh, P.E. – Director, PCM</a:t>
            </a:r>
          </a:p>
          <a:p>
            <a:pPr marL="0" indent="0">
              <a:buNone/>
            </a:pPr>
            <a:r>
              <a:rPr lang="en-US" sz="2600" dirty="0"/>
              <a:t>Derek L. Garrett – Project Manager</a:t>
            </a:r>
          </a:p>
          <a:p>
            <a:pPr marL="0" indent="0">
              <a:buNone/>
            </a:pPr>
            <a:r>
              <a:rPr lang="en-US" sz="2600" dirty="0"/>
              <a:t>Ruth Flores P.E. – Construction Manager</a:t>
            </a:r>
          </a:p>
          <a:p>
            <a:pPr marL="0" indent="0">
              <a:buNone/>
            </a:pPr>
            <a:r>
              <a:rPr lang="en-US" sz="2600" dirty="0"/>
              <a:t>Randy Stiefel – Director, General Cargo Facilities</a:t>
            </a:r>
          </a:p>
          <a:p>
            <a:pPr marL="0" indent="0">
              <a:buNone/>
            </a:pPr>
            <a:r>
              <a:rPr lang="en-US" sz="2600" dirty="0"/>
              <a:t>Yvette Camel-Smith – Director, Procurement Services</a:t>
            </a:r>
          </a:p>
          <a:p>
            <a:pPr marL="0" indent="0">
              <a:buNone/>
            </a:pPr>
            <a:r>
              <a:rPr lang="en-US" sz="2600" dirty="0"/>
              <a:t>Pedro Gonzalez, P.E. – Small Business Manager</a:t>
            </a:r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r>
              <a:rPr lang="en-US" sz="2600" u="sng" dirty="0"/>
              <a:t>Harris County:</a:t>
            </a:r>
          </a:p>
          <a:p>
            <a:pPr marL="0" indent="0">
              <a:buNone/>
            </a:pPr>
            <a:r>
              <a:rPr lang="en-US" sz="2600" dirty="0"/>
              <a:t>Robert Rocha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pPr algn="l"/>
            <a:r>
              <a:rPr lang="en-US" sz="2800" dirty="0"/>
              <a:t>CSB – Perimeter Security Fence TBT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CF555-0479-496D-AFC9-A0A5DEB841C1}"/>
              </a:ext>
            </a:extLst>
          </p:cNvPr>
          <p:cNvSpPr txBox="1"/>
          <p:nvPr/>
        </p:nvSpPr>
        <p:spPr>
          <a:xfrm>
            <a:off x="2286000" y="32479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Ruth Flores P.E. – Construction Manager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232345"/>
            <a:ext cx="8110618" cy="1236986"/>
          </a:xfrm>
        </p:spPr>
        <p:txBody>
          <a:bodyPr anchor="t"/>
          <a:lstStyle/>
          <a:p>
            <a:pPr algn="ctr"/>
            <a:r>
              <a:rPr lang="en-US" dirty="0"/>
              <a:t>Small Business </a:t>
            </a:r>
            <a:br>
              <a:rPr lang="en-US" dirty="0"/>
            </a:br>
            <a:r>
              <a:rPr lang="en-US" dirty="0"/>
              <a:t>What Do We Do?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0604" y="1930105"/>
            <a:ext cx="8159548" cy="2971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42900" defTabSz="457200">
              <a:lnSpc>
                <a:spcPct val="100000"/>
              </a:lnSpc>
              <a:spcBef>
                <a:spcPts val="800"/>
              </a:spcBef>
              <a:buSzPct val="100000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Provide opportunities for local small businesses to participate in contracting and procurement at Port Houston with 35% overall SB goal.</a:t>
            </a:r>
          </a:p>
          <a:p>
            <a:pPr marL="365760" indent="-342900" defTabSz="457200">
              <a:lnSpc>
                <a:spcPct val="100000"/>
              </a:lnSpc>
              <a:spcBef>
                <a:spcPts val="800"/>
              </a:spcBef>
              <a:buSzPct val="100000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Outreach Activities</a:t>
            </a:r>
          </a:p>
          <a:p>
            <a:pPr marL="365760" indent="-342900" defTabSz="457200">
              <a:lnSpc>
                <a:spcPct val="100000"/>
              </a:lnSpc>
              <a:spcBef>
                <a:spcPts val="800"/>
              </a:spcBef>
              <a:buSzPct val="100000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Business-to-Business Connections</a:t>
            </a:r>
          </a:p>
          <a:p>
            <a:pPr marL="365760" indent="-342900" defTabSz="457200">
              <a:lnSpc>
                <a:spcPct val="100000"/>
              </a:lnSpc>
              <a:spcBef>
                <a:spcPts val="800"/>
              </a:spcBef>
              <a:buSzPct val="100000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Industry Specific Forums</a:t>
            </a:r>
          </a:p>
          <a:p>
            <a:pPr marL="365760" indent="-342900" defTabSz="457200">
              <a:lnSpc>
                <a:spcPct val="100000"/>
              </a:lnSpc>
              <a:spcBef>
                <a:spcPts val="800"/>
              </a:spcBef>
              <a:buSzPct val="100000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Training &amp; Development Initiatives</a:t>
            </a:r>
          </a:p>
          <a:p>
            <a:pPr marL="1280160" lvl="2" indent="-342900" defTabSz="457200">
              <a:lnSpc>
                <a:spcPct val="100000"/>
              </a:lnSpc>
              <a:spcBef>
                <a:spcPts val="800"/>
              </a:spcBef>
              <a:buSzPct val="100000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Port University</a:t>
            </a:r>
          </a:p>
          <a:p>
            <a:pPr marL="1280160" lvl="2" indent="-342900" defTabSz="457200">
              <a:lnSpc>
                <a:spcPct val="100000"/>
              </a:lnSpc>
              <a:spcBef>
                <a:spcPts val="800"/>
              </a:spcBef>
              <a:buSzPct val="100000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Inter-Agency Mentor Protégé 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603" y="1483878"/>
            <a:ext cx="5828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Small Business Development Program</a:t>
            </a:r>
          </a:p>
        </p:txBody>
      </p:sp>
      <p:pic>
        <p:nvPicPr>
          <p:cNvPr id="10" name="Picture 5" descr="C:\Users\pburroughs\AppData\Local\Microsoft\Windows\Temporary Internet Files\Content.IE5\VMDBEIK6\success[2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290" y="3670988"/>
            <a:ext cx="2151933" cy="14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266510-25C9-4C90-A318-99261CF4E304}"/>
              </a:ext>
            </a:extLst>
          </p:cNvPr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FABF7-43BC-4DDF-B745-B7CA18A68DE8}"/>
              </a:ext>
            </a:extLst>
          </p:cNvPr>
          <p:cNvSpPr txBox="1"/>
          <p:nvPr/>
        </p:nvSpPr>
        <p:spPr>
          <a:xfrm>
            <a:off x="8484223" y="6577138"/>
            <a:ext cx="94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556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E939-2087-4719-9ADF-3B0851C6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4413" y="39083"/>
            <a:ext cx="7886700" cy="1325563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Small Business Enrollment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F557A-4DDF-4740-B07E-3B0E809F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49" y="995809"/>
            <a:ext cx="8115205" cy="5192581"/>
          </a:xfrm>
        </p:spPr>
        <p:txBody>
          <a:bodyPr/>
          <a:lstStyle/>
          <a:p>
            <a:pPr marL="0" indent="0">
              <a:buNone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lvl="4" indent="-342900" defTabSz="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Businesses must meet certain criteria and be certified with one of Port Houston’s partner agencies</a:t>
            </a:r>
          </a:p>
          <a:p>
            <a:pPr marL="574675" lvl="0" indent="-342900" defTabSz="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Applies to all contracts over $50,000</a:t>
            </a:r>
          </a:p>
          <a:p>
            <a:pPr marL="574675" lvl="0" indent="-342900" defTabSz="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Race-and gender-neutral program  </a:t>
            </a:r>
          </a:p>
          <a:p>
            <a:pPr marL="574675" lvl="0" indent="-342900" defTabSz="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Restricted to local small businesses within the 8 counties surrounding Houston (Harris, Montgomery, Waller, Brazoria, Ft. Bend, Galveston, Chambers, Liberty)</a:t>
            </a:r>
          </a:p>
          <a:p>
            <a:pPr marL="574675" lvl="0" indent="-342900" defTabSz="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The size of the business must not exceed Code of Federal Regulations 49 CFR  §26.67 or 13 CFR §124 for small business owners. Visit www.sba. gov/size for more information.</a:t>
            </a:r>
          </a:p>
          <a:p>
            <a:pPr marL="574675" lvl="0" indent="-342900" defTabSz="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Net worth of the owner must be less than $1.32 million, excluding the owner’s primary homestead and assets of the business. </a:t>
            </a:r>
          </a:p>
          <a:p>
            <a:pPr marL="1085850" lvl="1" indent="0" defTabSz="457200">
              <a:buSzPct val="100000"/>
              <a:buNone/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371600" lvl="1" indent="-285750" defTabSz="457200">
              <a:buSzPct val="100000"/>
              <a:buFont typeface="Courier New" pitchFamily="49" charset="0"/>
              <a:buChar char="o"/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5D1ED-E546-457A-8E04-88D88DEFCD2E}"/>
              </a:ext>
            </a:extLst>
          </p:cNvPr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1D04C-FE4A-4BF4-863F-AA6B6D164CC8}"/>
              </a:ext>
            </a:extLst>
          </p:cNvPr>
          <p:cNvSpPr txBox="1"/>
          <p:nvPr/>
        </p:nvSpPr>
        <p:spPr>
          <a:xfrm>
            <a:off x="8484223" y="6577138"/>
            <a:ext cx="94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5</a:t>
            </a:r>
          </a:p>
        </p:txBody>
      </p:sp>
    </p:spTree>
    <p:extLst>
      <p:ext uri="{BB962C8B-B14F-4D97-AF65-F5344CB8AC3E}">
        <p14:creationId xmlns:p14="http://schemas.microsoft.com/office/powerpoint/2010/main" val="3327049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50C396-2B3C-49ED-A418-3937D0B63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4492"/>
            <a:ext cx="4546251" cy="4351338"/>
          </a:xfrm>
        </p:spPr>
        <p:txBody>
          <a:bodyPr/>
          <a:lstStyle/>
          <a:p>
            <a:pPr lvl="0" algn="ctr"/>
            <a:endParaRPr lang="en-US" sz="700" dirty="0">
              <a:solidFill>
                <a:prstClr val="black"/>
              </a:solidFill>
            </a:endParaRPr>
          </a:p>
          <a:p>
            <a:pPr lvl="0" algn="ctr"/>
            <a:endParaRPr lang="en-US" sz="700" dirty="0">
              <a:solidFill>
                <a:prstClr val="black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64D10-FF30-4D2B-BD4B-56C386FF9436}"/>
              </a:ext>
            </a:extLst>
          </p:cNvPr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8E9A3-1187-4225-B1C9-2CA70C343F53}"/>
              </a:ext>
            </a:extLst>
          </p:cNvPr>
          <p:cNvSpPr txBox="1"/>
          <p:nvPr/>
        </p:nvSpPr>
        <p:spPr>
          <a:xfrm>
            <a:off x="8384470" y="6581001"/>
            <a:ext cx="94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12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793AB8-7162-4960-BA61-B68EB8E7D0AD}"/>
              </a:ext>
            </a:extLst>
          </p:cNvPr>
          <p:cNvSpPr txBox="1">
            <a:spLocks/>
          </p:cNvSpPr>
          <p:nvPr/>
        </p:nvSpPr>
        <p:spPr>
          <a:xfrm>
            <a:off x="821526" y="868007"/>
            <a:ext cx="7886700" cy="54649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1C3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936EC2B-2A32-4B5E-8370-0476F4FAD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53" y="2133600"/>
            <a:ext cx="3398520" cy="3322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7F3C3-00DF-4DFB-956B-E34241D00E23}"/>
              </a:ext>
            </a:extLst>
          </p:cNvPr>
          <p:cNvSpPr txBox="1"/>
          <p:nvPr/>
        </p:nvSpPr>
        <p:spPr>
          <a:xfrm>
            <a:off x="435774" y="1470104"/>
            <a:ext cx="531188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Small Business Requirement:</a:t>
            </a:r>
          </a:p>
          <a:p>
            <a:endParaRPr lang="en-US" sz="12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Minimum Participation Requirement: Project Exemption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D9325C-689A-4409-B93E-BDC35EE8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62" y="355784"/>
            <a:ext cx="7886700" cy="751586"/>
          </a:xfrm>
        </p:spPr>
        <p:txBody>
          <a:bodyPr/>
          <a:lstStyle/>
          <a:p>
            <a:pPr algn="l"/>
            <a:r>
              <a:rPr lang="en-US" sz="2800" dirty="0"/>
              <a:t>CSB – Perimeter Security Fence TBT </a:t>
            </a:r>
          </a:p>
        </p:txBody>
      </p:sp>
    </p:spTree>
    <p:extLst>
      <p:ext uri="{BB962C8B-B14F-4D97-AF65-F5344CB8AC3E}">
        <p14:creationId xmlns:p14="http://schemas.microsoft.com/office/powerpoint/2010/main" val="178725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Perimeter Security Fence TBT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0527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Competitive Sealed Bid (CSB) are due on     June 23, 2021,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All bids will be opened and read publicly in the PHA first floor conference room by Procurement Services on Wednesday, 	          June 23, 2021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DBC7B3586A045A7D0C538233E8A2D" ma:contentTypeVersion="37" ma:contentTypeDescription="Create a new document." ma:contentTypeScope="" ma:versionID="4ec92c7011a083530453dfe51550b65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eed5a46f59e89f714eafd14279294e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E63B69-5CCE-4EE2-AABC-C9F4EDA72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13332</TotalTime>
  <Words>707</Words>
  <Application>Microsoft Office PowerPoint</Application>
  <PresentationFormat>On-screen Show (4:3)</PresentationFormat>
  <Paragraphs>109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CSB – Perimeter Security Fence TBT  </vt:lpstr>
      <vt:lpstr>CSB – Perimeter Security Fence TBT </vt:lpstr>
      <vt:lpstr>CSB – Perimeter Security Fence TBT </vt:lpstr>
      <vt:lpstr>Small Business  What Do We Do?</vt:lpstr>
      <vt:lpstr> Small Business Enrollment </vt:lpstr>
      <vt:lpstr>CSB – Perimeter Security Fence TBT </vt:lpstr>
      <vt:lpstr>CSB – Perimeter Security Fence TBT </vt:lpstr>
      <vt:lpstr>CSB – Perimeter Security Fence TBT </vt:lpstr>
      <vt:lpstr>CSB – Perimeter Security Fence TBT </vt:lpstr>
      <vt:lpstr>CSB – Perimeter Security Fence TBT </vt:lpstr>
      <vt:lpstr>CSB – Perimeter Security Fence TBT </vt:lpstr>
      <vt:lpstr>CSB – Perimeter Security Fence TBT </vt:lpstr>
      <vt:lpstr>CSB – Perimeter Security Fence TBT </vt:lpstr>
      <vt:lpstr>CSB – Perimeter Security Fence TBT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Derek L. Garrett</cp:lastModifiedBy>
  <cp:revision>99</cp:revision>
  <cp:lastPrinted>2016-11-28T22:29:29Z</cp:lastPrinted>
  <dcterms:created xsi:type="dcterms:W3CDTF">2016-11-28T16:12:23Z</dcterms:created>
  <dcterms:modified xsi:type="dcterms:W3CDTF">2021-06-09T16:23:14Z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0x010100251DBC7B3586A045A7D0C538233E8A2D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